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24_26997DEF.xml" ContentType="application/vnd.ms-powerpoint.comments+xml"/>
  <Override PartName="/ppt/notesSlides/notesSlide3.xml" ContentType="application/vnd.openxmlformats-officedocument.presentationml.notesSlide+xml"/>
  <Override PartName="/ppt/comments/modernComment_234_22A0E120.xml" ContentType="application/vnd.ms-powerpoint.comments+xml"/>
  <Override PartName="/ppt/comments/modernComment_238_EBD7951C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540" r:id="rId3"/>
    <p:sldId id="541" r:id="rId4"/>
    <p:sldId id="556" r:id="rId5"/>
    <p:sldId id="542" r:id="rId6"/>
    <p:sldId id="543" r:id="rId7"/>
    <p:sldId id="544" r:id="rId8"/>
    <p:sldId id="553" r:id="rId9"/>
    <p:sldId id="554" r:id="rId10"/>
    <p:sldId id="545" r:id="rId11"/>
    <p:sldId id="555" r:id="rId12"/>
    <p:sldId id="546" r:id="rId13"/>
    <p:sldId id="560" r:id="rId14"/>
    <p:sldId id="557" r:id="rId15"/>
    <p:sldId id="558" r:id="rId16"/>
    <p:sldId id="559" r:id="rId17"/>
    <p:sldId id="548" r:id="rId18"/>
    <p:sldId id="549" r:id="rId19"/>
    <p:sldId id="563" r:id="rId20"/>
    <p:sldId id="564" r:id="rId21"/>
    <p:sldId id="568" r:id="rId22"/>
    <p:sldId id="562" r:id="rId23"/>
    <p:sldId id="569" r:id="rId24"/>
    <p:sldId id="570" r:id="rId25"/>
    <p:sldId id="571" r:id="rId26"/>
    <p:sldId id="572" r:id="rId27"/>
    <p:sldId id="573" r:id="rId28"/>
    <p:sldId id="574" r:id="rId29"/>
    <p:sldId id="575" r:id="rId30"/>
    <p:sldId id="579" r:id="rId31"/>
    <p:sldId id="550" r:id="rId32"/>
    <p:sldId id="561" r:id="rId33"/>
    <p:sldId id="257" r:id="rId34"/>
    <p:sldId id="258" r:id="rId35"/>
    <p:sldId id="259" r:id="rId36"/>
    <p:sldId id="577" r:id="rId37"/>
    <p:sldId id="578" r:id="rId38"/>
    <p:sldId id="566" r:id="rId39"/>
    <p:sldId id="5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6498545-BA8D-46A7-9D94-08851368EE68}">
          <p14:sldIdLst>
            <p14:sldId id="256"/>
          </p14:sldIdLst>
        </p14:section>
        <p14:section name="Background" id="{D4E0023F-4D32-4202-8057-76E3BB9F96CB}">
          <p14:sldIdLst>
            <p14:sldId id="540"/>
          </p14:sldIdLst>
        </p14:section>
        <p14:section name="Parameter Inference" id="{9937D253-682E-49B5-BA1E-D70E3BD2511F}">
          <p14:sldIdLst>
            <p14:sldId id="541"/>
            <p14:sldId id="556"/>
            <p14:sldId id="542"/>
            <p14:sldId id="543"/>
            <p14:sldId id="544"/>
            <p14:sldId id="553"/>
            <p14:sldId id="554"/>
            <p14:sldId id="545"/>
            <p14:sldId id="555"/>
          </p14:sldIdLst>
        </p14:section>
        <p14:section name="Previous Methods" id="{4FA867CD-863A-4900-8FA4-9C29D6E18306}">
          <p14:sldIdLst>
            <p14:sldId id="546"/>
            <p14:sldId id="560"/>
            <p14:sldId id="557"/>
            <p14:sldId id="558"/>
            <p14:sldId id="559"/>
          </p14:sldIdLst>
        </p14:section>
        <p14:section name="Problems" id="{EB4F1785-FA16-4A34-87F5-571BB40BC771}">
          <p14:sldIdLst>
            <p14:sldId id="548"/>
          </p14:sldIdLst>
        </p14:section>
        <p14:section name="Image Generation" id="{9555A64E-A52D-4E4F-90F6-304884D7D695}">
          <p14:sldIdLst>
            <p14:sldId id="549"/>
            <p14:sldId id="563"/>
            <p14:sldId id="564"/>
            <p14:sldId id="568"/>
            <p14:sldId id="562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Results" id="{A1AB9395-3BCD-4E52-80C5-A311E6D08326}">
          <p14:sldIdLst>
            <p14:sldId id="575"/>
            <p14:sldId id="579"/>
            <p14:sldId id="550"/>
          </p14:sldIdLst>
        </p14:section>
        <p14:section name="Potential Applications" id="{EB2F4DFA-03B4-4E92-A20B-D739FC031ABB}">
          <p14:sldIdLst>
            <p14:sldId id="561"/>
            <p14:sldId id="257"/>
            <p14:sldId id="258"/>
            <p14:sldId id="259"/>
            <p14:sldId id="577"/>
            <p14:sldId id="578"/>
          </p14:sldIdLst>
        </p14:section>
        <p14:section name="Thanks" id="{58793B13-3B33-4455-85DB-98E019F76FB3}">
          <p14:sldIdLst>
            <p14:sldId id="566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4CE2B-6830-BA72-90A1-3A0197447CA0}" name="Andrew Elliott" initials="" userId="S::Andrew.Elliott@glasgow.ac.uk::c41308ea-6d35-46ad-a489-af2606dc4ec5" providerId="AD"/>
  <p188:author id="{85C34CC7-8BE4-2DE7-A464-9694EE88C09D}" name="Vinny Davies" initials="VD" userId="S::Vinny.Davies@glasgow.ac.uk::b3c95d76-c150-4dfb-9197-7b6f01d238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4"/>
    <a:srgbClr val="D2E1C8"/>
    <a:srgbClr val="D2FAC8"/>
    <a:srgbClr val="D2C864"/>
    <a:srgbClr val="D29664"/>
    <a:srgbClr val="D26432"/>
    <a:srgbClr val="D20000"/>
    <a:srgbClr val="D259C8"/>
    <a:srgbClr val="D25996"/>
    <a:srgbClr val="D2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7DD1-94C4-584D-A729-0EF0037A4439}" v="642" dt="2024-09-04T08:56:24.386"/>
    <p1510:client id="{D7231A0F-8BE0-4F2B-A612-858760E5C4A5}" v="1141" dt="2024-09-03T16:36:59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3427" autoAdjust="0"/>
  </p:normalViewPr>
  <p:slideViewPr>
    <p:cSldViewPr snapToGrid="0">
      <p:cViewPr varScale="1">
        <p:scale>
          <a:sx n="79" d="100"/>
          <a:sy n="79" d="100"/>
        </p:scale>
        <p:origin x="216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5CA7930B-C4E2-4676-93D3-F932F8A3C2DD}"/>
    <pc:docChg chg="undo custSel delSld modSld delSection modSection">
      <pc:chgData name="Vinny Davies" userId="b3c95d76-c150-4dfb-9197-7b6f01d238ad" providerId="ADAL" clId="{5CA7930B-C4E2-4676-93D3-F932F8A3C2DD}" dt="2024-08-09T14:10:36.556" v="131" actId="313"/>
      <pc:docMkLst>
        <pc:docMk/>
      </pc:docMkLst>
      <pc:sldChg chg="modSp mod">
        <pc:chgData name="Vinny Davies" userId="b3c95d76-c150-4dfb-9197-7b6f01d238ad" providerId="ADAL" clId="{5CA7930B-C4E2-4676-93D3-F932F8A3C2DD}" dt="2024-08-06T10:25:15.717" v="127" actId="27636"/>
        <pc:sldMkLst>
          <pc:docMk/>
          <pc:sldMk cId="4244171547" sldId="256"/>
        </pc:sldMkLst>
        <pc:spChg chg="mod">
          <ac:chgData name="Vinny Davies" userId="b3c95d76-c150-4dfb-9197-7b6f01d238ad" providerId="ADAL" clId="{5CA7930B-C4E2-4676-93D3-F932F8A3C2DD}" dt="2024-08-06T10:24:46.661" v="89" actId="255"/>
          <ac:spMkLst>
            <pc:docMk/>
            <pc:sldMk cId="4244171547" sldId="256"/>
            <ac:spMk id="2" creationId="{00000000-0000-0000-0000-000000000000}"/>
          </ac:spMkLst>
        </pc:spChg>
        <pc:spChg chg="mod">
          <ac:chgData name="Vinny Davies" userId="b3c95d76-c150-4dfb-9197-7b6f01d238ad" providerId="ADAL" clId="{5CA7930B-C4E2-4676-93D3-F932F8A3C2DD}" dt="2024-08-06T10:25:15.717" v="127" actId="27636"/>
          <ac:spMkLst>
            <pc:docMk/>
            <pc:sldMk cId="4244171547" sldId="256"/>
            <ac:spMk id="3" creationId="{00000000-0000-0000-0000-000000000000}"/>
          </ac:spMkLst>
        </pc:spChg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774272777" sldId="52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967346270" sldId="52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860783699" sldId="528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056179802" sldId="531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100150169" sldId="532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056380397" sldId="533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866455683" sldId="534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763168322" sldId="535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669948229" sldId="53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028504735" sldId="537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2771246636" sldId="538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926734725" sldId="539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417098625" sldId="541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707425106" sldId="542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421146563" sldId="54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116286607" sldId="544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945643606" sldId="545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971710717" sldId="54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76233526" sldId="551"/>
        </pc:sldMkLst>
      </pc:sldChg>
      <pc:sldChg chg="modSp mod">
        <pc:chgData name="Vinny Davies" userId="b3c95d76-c150-4dfb-9197-7b6f01d238ad" providerId="ADAL" clId="{5CA7930B-C4E2-4676-93D3-F932F8A3C2DD}" dt="2024-08-09T14:10:36.556" v="131" actId="313"/>
        <pc:sldMkLst>
          <pc:docMk/>
          <pc:sldMk cId="2067616433" sldId="559"/>
        </pc:sldMkLst>
        <pc:spChg chg="mod">
          <ac:chgData name="Vinny Davies" userId="b3c95d76-c150-4dfb-9197-7b6f01d238ad" providerId="ADAL" clId="{5CA7930B-C4E2-4676-93D3-F932F8A3C2DD}" dt="2024-08-09T14:10:36.556" v="131" actId="313"/>
          <ac:spMkLst>
            <pc:docMk/>
            <pc:sldMk cId="2067616433" sldId="559"/>
            <ac:spMk id="3" creationId="{1903418B-BAAE-4CCA-8A03-D04B9E1D4FF0}"/>
          </ac:spMkLst>
        </pc:spChg>
      </pc:sldChg>
    </pc:docChg>
  </pc:docChgLst>
  <pc:docChgLst>
    <pc:chgData name="Vinny Davies" userId="b3c95d76-c150-4dfb-9197-7b6f01d238ad" providerId="ADAL" clId="{D7231A0F-8BE0-4F2B-A612-858760E5C4A5}"/>
    <pc:docChg chg="undo custSel addSld delSld modSld modSection">
      <pc:chgData name="Vinny Davies" userId="b3c95d76-c150-4dfb-9197-7b6f01d238ad" providerId="ADAL" clId="{D7231A0F-8BE0-4F2B-A612-858760E5C4A5}" dt="2024-09-03T16:36:59.267" v="1354" actId="1076"/>
      <pc:docMkLst>
        <pc:docMk/>
      </pc:docMkLst>
      <pc:sldChg chg="modSp mod modCm">
        <pc:chgData name="Vinny Davies" userId="b3c95d76-c150-4dfb-9197-7b6f01d238ad" providerId="ADAL" clId="{D7231A0F-8BE0-4F2B-A612-858760E5C4A5}" dt="2024-09-03T15:51:09.894" v="215"/>
        <pc:sldMkLst>
          <pc:docMk/>
          <pc:sldMk cId="4244171547" sldId="256"/>
        </pc:sldMkLst>
        <pc:spChg chg="mod">
          <ac:chgData name="Vinny Davies" userId="b3c95d76-c150-4dfb-9197-7b6f01d238ad" providerId="ADAL" clId="{D7231A0F-8BE0-4F2B-A612-858760E5C4A5}" dt="2024-08-29T15:23:53.161" v="150" actId="207"/>
          <ac:spMkLst>
            <pc:docMk/>
            <pc:sldMk cId="4244171547" sldId="256"/>
            <ac:spMk id="2" creationId="{00000000-0000-0000-0000-000000000000}"/>
          </ac:spMkLst>
        </pc:spChg>
        <pc:spChg chg="mod">
          <ac:chgData name="Vinny Davies" userId="b3c95d76-c150-4dfb-9197-7b6f01d238ad" providerId="ADAL" clId="{D7231A0F-8BE0-4F2B-A612-858760E5C4A5}" dt="2024-09-03T15:51:09.894" v="215"/>
          <ac:spMkLst>
            <pc:docMk/>
            <pc:sldMk cId="4244171547" sldId="256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D7231A0F-8BE0-4F2B-A612-858760E5C4A5}" dt="2024-09-03T15:51:09.894" v="215"/>
              <pc2:cmMkLst xmlns:pc2="http://schemas.microsoft.com/office/powerpoint/2019/9/main/command">
                <pc:docMk/>
                <pc:sldMk cId="4244171547" sldId="256"/>
                <pc2:cmMk id="{04725ADE-7400-3D43-B0B9-9BAAD9F6004F}"/>
              </pc2:cmMkLst>
            </pc226:cmChg>
          </p:ext>
        </pc:extLst>
      </pc:sldChg>
      <pc:sldChg chg="mod modShow">
        <pc:chgData name="Vinny Davies" userId="b3c95d76-c150-4dfb-9197-7b6f01d238ad" providerId="ADAL" clId="{D7231A0F-8BE0-4F2B-A612-858760E5C4A5}" dt="2024-09-03T16:04:12.308" v="264" actId="729"/>
        <pc:sldMkLst>
          <pc:docMk/>
          <pc:sldMk cId="3821180055" sldId="257"/>
        </pc:sldMkLst>
      </pc:sldChg>
      <pc:sldChg chg="addSp modSp mod">
        <pc:chgData name="Vinny Davies" userId="b3c95d76-c150-4dfb-9197-7b6f01d238ad" providerId="ADAL" clId="{D7231A0F-8BE0-4F2B-A612-858760E5C4A5}" dt="2024-09-03T16:29:56.773" v="1343" actId="1036"/>
        <pc:sldMkLst>
          <pc:docMk/>
          <pc:sldMk cId="1667014214" sldId="507"/>
        </pc:sldMkLst>
        <pc:spChg chg="add mod ord">
          <ac:chgData name="Vinny Davies" userId="b3c95d76-c150-4dfb-9197-7b6f01d238ad" providerId="ADAL" clId="{D7231A0F-8BE0-4F2B-A612-858760E5C4A5}" dt="2024-09-03T16:29:51.021" v="1329" actId="164"/>
          <ac:spMkLst>
            <pc:docMk/>
            <pc:sldMk cId="1667014214" sldId="507"/>
            <ac:spMk id="6" creationId="{53A6C60B-7825-05C6-1E9B-B18464E604D5}"/>
          </ac:spMkLst>
        </pc:spChg>
        <pc:spChg chg="add mod">
          <ac:chgData name="Vinny Davies" userId="b3c95d76-c150-4dfb-9197-7b6f01d238ad" providerId="ADAL" clId="{D7231A0F-8BE0-4F2B-A612-858760E5C4A5}" dt="2024-09-03T16:29:51.021" v="1329" actId="164"/>
          <ac:spMkLst>
            <pc:docMk/>
            <pc:sldMk cId="1667014214" sldId="507"/>
            <ac:spMk id="9" creationId="{C6AD3A63-1E34-99D4-1538-EC11B2078E48}"/>
          </ac:spMkLst>
        </pc:spChg>
        <pc:grpChg chg="add mod">
          <ac:chgData name="Vinny Davies" userId="b3c95d76-c150-4dfb-9197-7b6f01d238ad" providerId="ADAL" clId="{D7231A0F-8BE0-4F2B-A612-858760E5C4A5}" dt="2024-09-03T16:29:56.773" v="1343" actId="1036"/>
          <ac:grpSpMkLst>
            <pc:docMk/>
            <pc:sldMk cId="1667014214" sldId="507"/>
            <ac:grpSpMk id="10" creationId="{FB4406F4-9ED3-58CF-7899-27ABDB340D0C}"/>
          </ac:grpSpMkLst>
        </pc:grpChg>
        <pc:picChg chg="add mod">
          <ac:chgData name="Vinny Davies" userId="b3c95d76-c150-4dfb-9197-7b6f01d238ad" providerId="ADAL" clId="{D7231A0F-8BE0-4F2B-A612-858760E5C4A5}" dt="2024-09-03T16:29:51.021" v="1329" actId="164"/>
          <ac:picMkLst>
            <pc:docMk/>
            <pc:sldMk cId="1667014214" sldId="507"/>
            <ac:picMk id="3" creationId="{7D5AC239-7D58-0B13-54E1-7D12EADAE9F6}"/>
          </ac:picMkLst>
        </pc:picChg>
      </pc:sldChg>
      <pc:sldChg chg="addSp modSp">
        <pc:chgData name="Vinny Davies" userId="b3c95d76-c150-4dfb-9197-7b6f01d238ad" providerId="ADAL" clId="{D7231A0F-8BE0-4F2B-A612-858760E5C4A5}" dt="2024-09-03T15:52:20.410" v="254"/>
        <pc:sldMkLst>
          <pc:docMk/>
          <pc:sldMk cId="3136234323" sldId="542"/>
        </pc:sldMkLst>
        <pc:spChg chg="add mod">
          <ac:chgData name="Vinny Davies" userId="b3c95d76-c150-4dfb-9197-7b6f01d238ad" providerId="ADAL" clId="{D7231A0F-8BE0-4F2B-A612-858760E5C4A5}" dt="2024-09-03T15:52:20.410" v="254"/>
          <ac:spMkLst>
            <pc:docMk/>
            <pc:sldMk cId="3136234323" sldId="542"/>
            <ac:spMk id="3" creationId="{357D9C91-C10B-E8AE-3F3C-182F0715B07B}"/>
          </ac:spMkLst>
        </pc:spChg>
      </pc:sldChg>
      <pc:sldChg chg="addSp delSp modSp mod">
        <pc:chgData name="Vinny Davies" userId="b3c95d76-c150-4dfb-9197-7b6f01d238ad" providerId="ADAL" clId="{D7231A0F-8BE0-4F2B-A612-858760E5C4A5}" dt="2024-09-03T15:52:26.963" v="256" actId="478"/>
        <pc:sldMkLst>
          <pc:docMk/>
          <pc:sldMk cId="3901555015" sldId="543"/>
        </pc:sldMkLst>
        <pc:spChg chg="add del mod">
          <ac:chgData name="Vinny Davies" userId="b3c95d76-c150-4dfb-9197-7b6f01d238ad" providerId="ADAL" clId="{D7231A0F-8BE0-4F2B-A612-858760E5C4A5}" dt="2024-09-03T15:52:26.963" v="256" actId="478"/>
          <ac:spMkLst>
            <pc:docMk/>
            <pc:sldMk cId="3901555015" sldId="543"/>
            <ac:spMk id="5" creationId="{8B6F23A5-0D5F-914D-8A11-F986F0305899}"/>
          </ac:spMkLst>
        </pc:spChg>
      </pc:sldChg>
      <pc:sldChg chg="addSp modSp">
        <pc:chgData name="Vinny Davies" userId="b3c95d76-c150-4dfb-9197-7b6f01d238ad" providerId="ADAL" clId="{D7231A0F-8BE0-4F2B-A612-858760E5C4A5}" dt="2024-09-03T15:52:29.480" v="257"/>
        <pc:sldMkLst>
          <pc:docMk/>
          <pc:sldMk cId="483208438" sldId="544"/>
        </pc:sldMkLst>
        <pc:spChg chg="add mod">
          <ac:chgData name="Vinny Davies" userId="b3c95d76-c150-4dfb-9197-7b6f01d238ad" providerId="ADAL" clId="{D7231A0F-8BE0-4F2B-A612-858760E5C4A5}" dt="2024-09-03T15:52:29.480" v="257"/>
          <ac:spMkLst>
            <pc:docMk/>
            <pc:sldMk cId="483208438" sldId="544"/>
            <ac:spMk id="3" creationId="{E12EC9A9-1D30-CF77-17AC-3177558821F9}"/>
          </ac:spMkLst>
        </pc:spChg>
      </pc:sldChg>
      <pc:sldChg chg="modSp del mod">
        <pc:chgData name="Vinny Davies" userId="b3c95d76-c150-4dfb-9197-7b6f01d238ad" providerId="ADAL" clId="{D7231A0F-8BE0-4F2B-A612-858760E5C4A5}" dt="2024-09-03T16:08:55.994" v="492" actId="47"/>
        <pc:sldMkLst>
          <pc:docMk/>
          <pc:sldMk cId="202577354" sldId="551"/>
        </pc:sldMkLst>
        <pc:spChg chg="mod">
          <ac:chgData name="Vinny Davies" userId="b3c95d76-c150-4dfb-9197-7b6f01d238ad" providerId="ADAL" clId="{D7231A0F-8BE0-4F2B-A612-858760E5C4A5}" dt="2024-09-03T16:06:14.716" v="376" actId="20577"/>
          <ac:spMkLst>
            <pc:docMk/>
            <pc:sldMk cId="202577354" sldId="551"/>
            <ac:spMk id="3" creationId="{1903418B-BAAE-4CCA-8A03-D04B9E1D4FF0}"/>
          </ac:spMkLst>
        </pc:spChg>
      </pc:sldChg>
      <pc:sldChg chg="addSp modSp">
        <pc:chgData name="Vinny Davies" userId="b3c95d76-c150-4dfb-9197-7b6f01d238ad" providerId="ADAL" clId="{D7231A0F-8BE0-4F2B-A612-858760E5C4A5}" dt="2024-09-03T15:52:31.974" v="258"/>
        <pc:sldMkLst>
          <pc:docMk/>
          <pc:sldMk cId="893045063" sldId="553"/>
        </pc:sldMkLst>
        <pc:spChg chg="add mod">
          <ac:chgData name="Vinny Davies" userId="b3c95d76-c150-4dfb-9197-7b6f01d238ad" providerId="ADAL" clId="{D7231A0F-8BE0-4F2B-A612-858760E5C4A5}" dt="2024-09-03T15:52:31.974" v="258"/>
          <ac:spMkLst>
            <pc:docMk/>
            <pc:sldMk cId="893045063" sldId="553"/>
            <ac:spMk id="12" creationId="{CFCC18EA-DFA9-0ADF-78B4-88F3C5659B9C}"/>
          </ac:spMkLst>
        </pc:spChg>
      </pc:sldChg>
      <pc:sldChg chg="addSp modSp mod">
        <pc:chgData name="Vinny Davies" userId="b3c95d76-c150-4dfb-9197-7b6f01d238ad" providerId="ADAL" clId="{D7231A0F-8BE0-4F2B-A612-858760E5C4A5}" dt="2024-09-03T15:52:47.065" v="260" actId="167"/>
        <pc:sldMkLst>
          <pc:docMk/>
          <pc:sldMk cId="3173515412" sldId="554"/>
        </pc:sldMkLst>
        <pc:spChg chg="add mod ord">
          <ac:chgData name="Vinny Davies" userId="b3c95d76-c150-4dfb-9197-7b6f01d238ad" providerId="ADAL" clId="{D7231A0F-8BE0-4F2B-A612-858760E5C4A5}" dt="2024-09-03T15:52:47.065" v="260" actId="167"/>
          <ac:spMkLst>
            <pc:docMk/>
            <pc:sldMk cId="3173515412" sldId="554"/>
            <ac:spMk id="12" creationId="{C6B47714-B4CA-C1AD-18A7-38646BF9344C}"/>
          </ac:spMkLst>
        </pc:spChg>
      </pc:sldChg>
      <pc:sldChg chg="addSp modSp mod">
        <pc:chgData name="Vinny Davies" userId="b3c95d76-c150-4dfb-9197-7b6f01d238ad" providerId="ADAL" clId="{D7231A0F-8BE0-4F2B-A612-858760E5C4A5}" dt="2024-09-03T15:52:58.209" v="262" actId="167"/>
        <pc:sldMkLst>
          <pc:docMk/>
          <pc:sldMk cId="3048336829" sldId="555"/>
        </pc:sldMkLst>
        <pc:spChg chg="add mod ord">
          <ac:chgData name="Vinny Davies" userId="b3c95d76-c150-4dfb-9197-7b6f01d238ad" providerId="ADAL" clId="{D7231A0F-8BE0-4F2B-A612-858760E5C4A5}" dt="2024-09-03T15:52:58.209" v="262" actId="167"/>
          <ac:spMkLst>
            <pc:docMk/>
            <pc:sldMk cId="3048336829" sldId="555"/>
            <ac:spMk id="19" creationId="{CCF11171-91DC-B8EF-ADEA-E70D52632BF9}"/>
          </ac:spMkLst>
        </pc:spChg>
      </pc:sldChg>
      <pc:sldChg chg="addSp modSp mod">
        <pc:chgData name="Vinny Davies" userId="b3c95d76-c150-4dfb-9197-7b6f01d238ad" providerId="ADAL" clId="{D7231A0F-8BE0-4F2B-A612-858760E5C4A5}" dt="2024-09-03T15:52:17.085" v="253" actId="1076"/>
        <pc:sldMkLst>
          <pc:docMk/>
          <pc:sldMk cId="347354235" sldId="556"/>
        </pc:sldMkLst>
        <pc:spChg chg="add mod">
          <ac:chgData name="Vinny Davies" userId="b3c95d76-c150-4dfb-9197-7b6f01d238ad" providerId="ADAL" clId="{D7231A0F-8BE0-4F2B-A612-858760E5C4A5}" dt="2024-09-03T15:52:17.085" v="253" actId="1076"/>
          <ac:spMkLst>
            <pc:docMk/>
            <pc:sldMk cId="347354235" sldId="556"/>
            <ac:spMk id="3" creationId="{CB1D1482-EE87-E75D-1261-B1B216114836}"/>
          </ac:spMkLst>
        </pc:spChg>
      </pc:sldChg>
      <pc:sldChg chg="modSp mod">
        <pc:chgData name="Vinny Davies" userId="b3c95d76-c150-4dfb-9197-7b6f01d238ad" providerId="ADAL" clId="{D7231A0F-8BE0-4F2B-A612-858760E5C4A5}" dt="2024-09-03T16:31:56.209" v="1349" actId="20577"/>
        <pc:sldMkLst>
          <pc:docMk/>
          <pc:sldMk cId="1900935473" sldId="566"/>
        </pc:sldMkLst>
        <pc:spChg chg="mod">
          <ac:chgData name="Vinny Davies" userId="b3c95d76-c150-4dfb-9197-7b6f01d238ad" providerId="ADAL" clId="{D7231A0F-8BE0-4F2B-A612-858760E5C4A5}" dt="2024-09-03T16:31:56.209" v="1349" actId="20577"/>
          <ac:spMkLst>
            <pc:docMk/>
            <pc:sldMk cId="1900935473" sldId="566"/>
            <ac:spMk id="3" creationId="{382A18F2-6011-773D-86F5-9734B1DECB24}"/>
          </ac:spMkLst>
        </pc:spChg>
      </pc:sldChg>
      <pc:sldChg chg="new">
        <pc:chgData name="Vinny Davies" userId="b3c95d76-c150-4dfb-9197-7b6f01d238ad" providerId="ADAL" clId="{D7231A0F-8BE0-4F2B-A612-858760E5C4A5}" dt="2024-09-03T15:55:00.279" v="263" actId="680"/>
        <pc:sldMkLst>
          <pc:docMk/>
          <pc:sldMk cId="3457104809" sldId="576"/>
        </pc:sldMkLst>
      </pc:sldChg>
      <pc:sldChg chg="addSp modSp add mod">
        <pc:chgData name="Vinny Davies" userId="b3c95d76-c150-4dfb-9197-7b6f01d238ad" providerId="ADAL" clId="{D7231A0F-8BE0-4F2B-A612-858760E5C4A5}" dt="2024-09-03T16:12:54.230" v="787" actId="20577"/>
        <pc:sldMkLst>
          <pc:docMk/>
          <pc:sldMk cId="3609521496" sldId="577"/>
        </pc:sldMkLst>
        <pc:spChg chg="mod">
          <ac:chgData name="Vinny Davies" userId="b3c95d76-c150-4dfb-9197-7b6f01d238ad" providerId="ADAL" clId="{D7231A0F-8BE0-4F2B-A612-858760E5C4A5}" dt="2024-09-03T16:07:58.877" v="460" actId="20577"/>
          <ac:spMkLst>
            <pc:docMk/>
            <pc:sldMk cId="3609521496" sldId="577"/>
            <ac:spMk id="2" creationId="{062F3C67-5522-15ED-6FC3-5E09535C77C9}"/>
          </ac:spMkLst>
        </pc:spChg>
        <pc:spChg chg="mod">
          <ac:chgData name="Vinny Davies" userId="b3c95d76-c150-4dfb-9197-7b6f01d238ad" providerId="ADAL" clId="{D7231A0F-8BE0-4F2B-A612-858760E5C4A5}" dt="2024-09-03T16:12:54.230" v="787" actId="20577"/>
          <ac:spMkLst>
            <pc:docMk/>
            <pc:sldMk cId="3609521496" sldId="577"/>
            <ac:spMk id="3" creationId="{1903418B-BAAE-4CCA-8A03-D04B9E1D4FF0}"/>
          </ac:spMkLst>
        </pc:spChg>
        <pc:spChg chg="mod">
          <ac:chgData name="Vinny Davies" userId="b3c95d76-c150-4dfb-9197-7b6f01d238ad" providerId="ADAL" clId="{D7231A0F-8BE0-4F2B-A612-858760E5C4A5}" dt="2024-09-03T16:09:14.803" v="494"/>
          <ac:spMkLst>
            <pc:docMk/>
            <pc:sldMk cId="3609521496" sldId="577"/>
            <ac:spMk id="6" creationId="{07AFC91B-D971-EBD0-65F9-57BE2407E797}"/>
          </ac:spMkLst>
        </pc:spChg>
        <pc:spChg chg="mod">
          <ac:chgData name="Vinny Davies" userId="b3c95d76-c150-4dfb-9197-7b6f01d238ad" providerId="ADAL" clId="{D7231A0F-8BE0-4F2B-A612-858760E5C4A5}" dt="2024-09-03T16:09:14.803" v="494"/>
          <ac:spMkLst>
            <pc:docMk/>
            <pc:sldMk cId="3609521496" sldId="577"/>
            <ac:spMk id="7" creationId="{9900B6FC-62DA-0E02-943B-E669CF67FBC1}"/>
          </ac:spMkLst>
        </pc:spChg>
        <pc:grpChg chg="add mod">
          <ac:chgData name="Vinny Davies" userId="b3c95d76-c150-4dfb-9197-7b6f01d238ad" providerId="ADAL" clId="{D7231A0F-8BE0-4F2B-A612-858760E5C4A5}" dt="2024-09-03T16:09:20.850" v="496" actId="1076"/>
          <ac:grpSpMkLst>
            <pc:docMk/>
            <pc:sldMk cId="3609521496" sldId="577"/>
            <ac:grpSpMk id="4" creationId="{EC016746-F012-D7AD-0633-51618DA6FCE8}"/>
          </ac:grpSpMkLst>
        </pc:grpChg>
        <pc:picChg chg="mod">
          <ac:chgData name="Vinny Davies" userId="b3c95d76-c150-4dfb-9197-7b6f01d238ad" providerId="ADAL" clId="{D7231A0F-8BE0-4F2B-A612-858760E5C4A5}" dt="2024-09-03T16:09:14.803" v="494"/>
          <ac:picMkLst>
            <pc:docMk/>
            <pc:sldMk cId="3609521496" sldId="577"/>
            <ac:picMk id="5" creationId="{DB41F8DD-4F4E-F523-6CD2-39F82222143E}"/>
          </ac:picMkLst>
        </pc:picChg>
      </pc:sldChg>
      <pc:sldChg chg="addSp modSp add mod">
        <pc:chgData name="Vinny Davies" userId="b3c95d76-c150-4dfb-9197-7b6f01d238ad" providerId="ADAL" clId="{D7231A0F-8BE0-4F2B-A612-858760E5C4A5}" dt="2024-09-03T16:36:59.267" v="1354" actId="1076"/>
        <pc:sldMkLst>
          <pc:docMk/>
          <pc:sldMk cId="222937419" sldId="578"/>
        </pc:sldMkLst>
        <pc:spChg chg="mod">
          <ac:chgData name="Vinny Davies" userId="b3c95d76-c150-4dfb-9197-7b6f01d238ad" providerId="ADAL" clId="{D7231A0F-8BE0-4F2B-A612-858760E5C4A5}" dt="2024-09-03T16:18:47.654" v="836" actId="20577"/>
          <ac:spMkLst>
            <pc:docMk/>
            <pc:sldMk cId="222937419" sldId="578"/>
            <ac:spMk id="2" creationId="{062F3C67-5522-15ED-6FC3-5E09535C77C9}"/>
          </ac:spMkLst>
        </pc:spChg>
        <pc:spChg chg="mod">
          <ac:chgData name="Vinny Davies" userId="b3c95d76-c150-4dfb-9197-7b6f01d238ad" providerId="ADAL" clId="{D7231A0F-8BE0-4F2B-A612-858760E5C4A5}" dt="2024-09-03T16:36:50.913" v="1351" actId="14100"/>
          <ac:spMkLst>
            <pc:docMk/>
            <pc:sldMk cId="222937419" sldId="578"/>
            <ac:spMk id="3" creationId="{1903418B-BAAE-4CCA-8A03-D04B9E1D4FF0}"/>
          </ac:spMkLst>
        </pc:spChg>
        <pc:picChg chg="add mod">
          <ac:chgData name="Vinny Davies" userId="b3c95d76-c150-4dfb-9197-7b6f01d238ad" providerId="ADAL" clId="{D7231A0F-8BE0-4F2B-A612-858760E5C4A5}" dt="2024-09-03T16:36:59.267" v="1354" actId="1076"/>
          <ac:picMkLst>
            <pc:docMk/>
            <pc:sldMk cId="222937419" sldId="578"/>
            <ac:picMk id="5" creationId="{D837BE3F-0C4C-5903-9F5A-6B0C8C4BEC1F}"/>
          </ac:picMkLst>
        </pc:picChg>
      </pc:sldChg>
    </pc:docChg>
  </pc:docChgLst>
  <pc:docChgLst>
    <pc:chgData name="Vinny Davies" userId="b3c95d76-c150-4dfb-9197-7b6f01d238ad" providerId="ADAL" clId="{A86F4D88-58DE-43A7-BE63-5D80D6302629}"/>
    <pc:docChg chg="undo custSel addSld delSld modSld sldOrd addSection delSection modSection">
      <pc:chgData name="Vinny Davies" userId="b3c95d76-c150-4dfb-9197-7b6f01d238ad" providerId="ADAL" clId="{A86F4D88-58DE-43A7-BE63-5D80D6302629}" dt="2024-08-07T17:52:54.286" v="5800" actId="20577"/>
      <pc:docMkLst>
        <pc:docMk/>
      </pc:docMkLst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1025957711" sldId="415"/>
        </pc:sldMkLst>
      </pc:sldChg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2285998513" sldId="416"/>
        </pc:sldMkLst>
      </pc:sldChg>
      <pc:sldChg chg="add del">
        <pc:chgData name="Vinny Davies" userId="b3c95d76-c150-4dfb-9197-7b6f01d238ad" providerId="ADAL" clId="{A86F4D88-58DE-43A7-BE63-5D80D6302629}" dt="2024-08-07T16:17:00.784" v="1638" actId="47"/>
        <pc:sldMkLst>
          <pc:docMk/>
          <pc:sldMk cId="3332892225" sldId="417"/>
        </pc:sldMkLst>
      </pc:sldChg>
      <pc:sldChg chg="add del">
        <pc:chgData name="Vinny Davies" userId="b3c95d76-c150-4dfb-9197-7b6f01d238ad" providerId="ADAL" clId="{A86F4D88-58DE-43A7-BE63-5D80D6302629}" dt="2024-08-07T16:17:41.054" v="1647" actId="47"/>
        <pc:sldMkLst>
          <pc:docMk/>
          <pc:sldMk cId="2818346561" sldId="418"/>
        </pc:sldMkLst>
      </pc:sldChg>
      <pc:sldChg chg="add del">
        <pc:chgData name="Vinny Davies" userId="b3c95d76-c150-4dfb-9197-7b6f01d238ad" providerId="ADAL" clId="{A86F4D88-58DE-43A7-BE63-5D80D6302629}" dt="2024-08-07T16:17:42.814" v="1648" actId="47"/>
        <pc:sldMkLst>
          <pc:docMk/>
          <pc:sldMk cId="2591530838" sldId="419"/>
        </pc:sldMkLst>
      </pc:sldChg>
      <pc:sldChg chg="add del">
        <pc:chgData name="Vinny Davies" userId="b3c95d76-c150-4dfb-9197-7b6f01d238ad" providerId="ADAL" clId="{A86F4D88-58DE-43A7-BE63-5D80D6302629}" dt="2024-08-07T16:17:57.594" v="1651" actId="47"/>
        <pc:sldMkLst>
          <pc:docMk/>
          <pc:sldMk cId="3496656596" sldId="425"/>
        </pc:sldMkLst>
      </pc:sldChg>
      <pc:sldChg chg="modSp add mod ord">
        <pc:chgData name="Vinny Davies" userId="b3c95d76-c150-4dfb-9197-7b6f01d238ad" providerId="ADAL" clId="{A86F4D88-58DE-43A7-BE63-5D80D6302629}" dt="2024-08-07T15:45:55.267" v="732" actId="14100"/>
        <pc:sldMkLst>
          <pc:docMk/>
          <pc:sldMk cId="1667014214" sldId="507"/>
        </pc:sldMkLst>
        <pc:spChg chg="mod">
          <ac:chgData name="Vinny Davies" userId="b3c95d76-c150-4dfb-9197-7b6f01d238ad" providerId="ADAL" clId="{A86F4D88-58DE-43A7-BE63-5D80D6302629}" dt="2024-08-07T15:45:55.267" v="732" actId="14100"/>
          <ac:spMkLst>
            <pc:docMk/>
            <pc:sldMk cId="1667014214" sldId="507"/>
            <ac:spMk id="4" creationId="{00000000-0000-0000-0000-000000000000}"/>
          </ac:spMkLst>
        </pc:spChg>
        <pc:spChg chg="mod">
          <ac:chgData name="Vinny Davies" userId="b3c95d76-c150-4dfb-9197-7b6f01d238ad" providerId="ADAL" clId="{A86F4D88-58DE-43A7-BE63-5D80D6302629}" dt="2024-08-07T15:45:49.737" v="731" actId="14100"/>
          <ac:spMkLst>
            <pc:docMk/>
            <pc:sldMk cId="1667014214" sldId="507"/>
            <ac:spMk id="7" creationId="{00000000-0000-0000-0000-000000000000}"/>
          </ac:spMkLst>
        </pc:spChg>
      </pc:sldChg>
      <pc:sldChg chg="addSp modSp mod">
        <pc:chgData name="Vinny Davies" userId="b3c95d76-c150-4dfb-9197-7b6f01d238ad" providerId="ADAL" clId="{A86F4D88-58DE-43A7-BE63-5D80D6302629}" dt="2024-08-07T15:58:08.776" v="1042" actId="404"/>
        <pc:sldMkLst>
          <pc:docMk/>
          <pc:sldMk cId="1138304232" sldId="540"/>
        </pc:sldMkLst>
        <pc:spChg chg="mod">
          <ac:chgData name="Vinny Davies" userId="b3c95d76-c150-4dfb-9197-7b6f01d238ad" providerId="ADAL" clId="{A86F4D88-58DE-43A7-BE63-5D80D6302629}" dt="2024-08-07T15:55:17.846" v="755" actId="20577"/>
          <ac:spMkLst>
            <pc:docMk/>
            <pc:sldMk cId="1138304232" sldId="540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5:58:08.776" v="1042" actId="404"/>
          <ac:spMkLst>
            <pc:docMk/>
            <pc:sldMk cId="1138304232" sldId="540"/>
            <ac:spMk id="3" creationId="{1903418B-BAAE-4CCA-8A03-D04B9E1D4FF0}"/>
          </ac:spMkLst>
        </pc:spChg>
        <pc:picChg chg="add mod">
          <ac:chgData name="Vinny Davies" userId="b3c95d76-c150-4dfb-9197-7b6f01d238ad" providerId="ADAL" clId="{A86F4D88-58DE-43A7-BE63-5D80D6302629}" dt="2024-08-07T15:56:34.066" v="834" actId="1076"/>
          <ac:picMkLst>
            <pc:docMk/>
            <pc:sldMk cId="1138304232" sldId="540"/>
            <ac:picMk id="5" creationId="{1075BD69-7B99-999C-25E5-3209C8318AAD}"/>
          </ac:picMkLst>
        </pc:picChg>
      </pc:sldChg>
      <pc:sldChg chg="new del">
        <pc:chgData name="Vinny Davies" userId="b3c95d76-c150-4dfb-9197-7b6f01d238ad" providerId="ADAL" clId="{A86F4D88-58DE-43A7-BE63-5D80D6302629}" dt="2024-08-07T15:11:39.791" v="9" actId="2696"/>
        <pc:sldMkLst>
          <pc:docMk/>
          <pc:sldMk cId="1107902427" sldId="541"/>
        </pc:sldMkLst>
      </pc:sldChg>
      <pc:sldChg chg="addSp modSp add mod ord">
        <pc:chgData name="Vinny Davies" userId="b3c95d76-c150-4dfb-9197-7b6f01d238ad" providerId="ADAL" clId="{A86F4D88-58DE-43A7-BE63-5D80D6302629}" dt="2024-08-07T16:00:00.906" v="1236" actId="20577"/>
        <pc:sldMkLst>
          <pc:docMk/>
          <pc:sldMk cId="2634633588" sldId="541"/>
        </pc:sldMkLst>
        <pc:spChg chg="mod">
          <ac:chgData name="Vinny Davies" userId="b3c95d76-c150-4dfb-9197-7b6f01d238ad" providerId="ADAL" clId="{A86F4D88-58DE-43A7-BE63-5D80D6302629}" dt="2024-08-07T16:00:00.906" v="1236" actId="20577"/>
          <ac:spMkLst>
            <pc:docMk/>
            <pc:sldMk cId="2634633588" sldId="541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5:59:39.616" v="1212" actId="20577"/>
          <ac:spMkLst>
            <pc:docMk/>
            <pc:sldMk cId="2634633588" sldId="541"/>
            <ac:spMk id="3" creationId="{1903418B-BAAE-4CCA-8A03-D04B9E1D4FF0}"/>
          </ac:spMkLst>
        </pc:spChg>
        <pc:picChg chg="add mod">
          <ac:chgData name="Vinny Davies" userId="b3c95d76-c150-4dfb-9197-7b6f01d238ad" providerId="ADAL" clId="{A86F4D88-58DE-43A7-BE63-5D80D6302629}" dt="2024-08-07T15:59:51.946" v="1214" actId="1076"/>
          <ac:picMkLst>
            <pc:docMk/>
            <pc:sldMk cId="2634633588" sldId="541"/>
            <ac:picMk id="4" creationId="{502D5554-C833-5B14-E100-3A74C17CB18E}"/>
          </ac:picMkLst>
        </pc:picChg>
        <pc:picChg chg="add mod">
          <ac:chgData name="Vinny Davies" userId="b3c95d76-c150-4dfb-9197-7b6f01d238ad" providerId="ADAL" clId="{A86F4D88-58DE-43A7-BE63-5D80D6302629}" dt="2024-08-07T15:59:51.946" v="1214" actId="1076"/>
          <ac:picMkLst>
            <pc:docMk/>
            <pc:sldMk cId="2634633588" sldId="541"/>
            <ac:picMk id="5" creationId="{7CC36AA3-5996-3A45-526A-0D7B2C0F6D93}"/>
          </ac:picMkLst>
        </pc:picChg>
      </pc:sldChg>
      <pc:sldChg chg="addSp delSp modSp add mod ord">
        <pc:chgData name="Vinny Davies" userId="b3c95d76-c150-4dfb-9197-7b6f01d238ad" providerId="ADAL" clId="{A86F4D88-58DE-43A7-BE63-5D80D6302629}" dt="2024-08-07T16:19:33.224" v="1683"/>
        <pc:sldMkLst>
          <pc:docMk/>
          <pc:sldMk cId="3136234323" sldId="542"/>
        </pc:sldMkLst>
        <pc:spChg chg="mod">
          <ac:chgData name="Vinny Davies" userId="b3c95d76-c150-4dfb-9197-7b6f01d238ad" providerId="ADAL" clId="{A86F4D88-58DE-43A7-BE63-5D80D6302629}" dt="2024-08-07T16:00:25.176" v="1261" actId="20577"/>
          <ac:spMkLst>
            <pc:docMk/>
            <pc:sldMk cId="3136234323" sldId="542"/>
            <ac:spMk id="2" creationId="{062F3C67-5522-15ED-6FC3-5E09535C77C9}"/>
          </ac:spMkLst>
        </pc:spChg>
        <pc:spChg chg="del mod">
          <ac:chgData name="Vinny Davies" userId="b3c95d76-c150-4dfb-9197-7b6f01d238ad" providerId="ADAL" clId="{A86F4D88-58DE-43A7-BE63-5D80D6302629}" dt="2024-08-07T16:00:28.971" v="1262" actId="478"/>
          <ac:spMkLst>
            <pc:docMk/>
            <pc:sldMk cId="3136234323" sldId="542"/>
            <ac:spMk id="3" creationId="{1903418B-BAAE-4CCA-8A03-D04B9E1D4FF0}"/>
          </ac:spMkLst>
        </pc:spChg>
        <pc:spChg chg="add del mod">
          <ac:chgData name="Vinny Davies" userId="b3c95d76-c150-4dfb-9197-7b6f01d238ad" providerId="ADAL" clId="{A86F4D88-58DE-43A7-BE63-5D80D6302629}" dt="2024-08-07T16:00:30.415" v="1263" actId="478"/>
          <ac:spMkLst>
            <pc:docMk/>
            <pc:sldMk cId="3136234323" sldId="542"/>
            <ac:spMk id="5" creationId="{01E4DE5F-DB12-11CE-53B5-F8910E289DFA}"/>
          </ac:spMkLst>
        </pc:spChg>
        <pc:spChg chg="add mod">
          <ac:chgData name="Vinny Davies" userId="b3c95d76-c150-4dfb-9197-7b6f01d238ad" providerId="ADAL" clId="{A86F4D88-58DE-43A7-BE63-5D80D6302629}" dt="2024-08-07T16:00:40.685" v="1264"/>
          <ac:spMkLst>
            <pc:docMk/>
            <pc:sldMk cId="3136234323" sldId="542"/>
            <ac:spMk id="8" creationId="{B34F945C-C523-9ECA-73AB-B21A55B8E260}"/>
          </ac:spMkLst>
        </pc:spChg>
        <pc:spChg chg="add mod">
          <ac:chgData name="Vinny Davies" userId="b3c95d76-c150-4dfb-9197-7b6f01d238ad" providerId="ADAL" clId="{A86F4D88-58DE-43A7-BE63-5D80D6302629}" dt="2024-08-07T16:00:40.685" v="1264"/>
          <ac:spMkLst>
            <pc:docMk/>
            <pc:sldMk cId="3136234323" sldId="542"/>
            <ac:spMk id="10" creationId="{66C1B70A-0C77-9AC0-53F3-BFDE3511BEFA}"/>
          </ac:spMkLst>
        </pc:spChg>
        <pc:spChg chg="add mod">
          <ac:chgData name="Vinny Davies" userId="b3c95d76-c150-4dfb-9197-7b6f01d238ad" providerId="ADAL" clId="{A86F4D88-58DE-43A7-BE63-5D80D6302629}" dt="2024-08-07T16:00:40.685" v="1264"/>
          <ac:spMkLst>
            <pc:docMk/>
            <pc:sldMk cId="3136234323" sldId="542"/>
            <ac:spMk id="11" creationId="{6C4053D2-FE3D-D06C-D980-F4D40A9C5E59}"/>
          </ac:spMkLst>
        </pc:spChg>
        <pc:spChg chg="add mod">
          <ac:chgData name="Vinny Davies" userId="b3c95d76-c150-4dfb-9197-7b6f01d238ad" providerId="ADAL" clId="{A86F4D88-58DE-43A7-BE63-5D80D6302629}" dt="2024-08-07T16:01:23.885" v="1268"/>
          <ac:spMkLst>
            <pc:docMk/>
            <pc:sldMk cId="3136234323" sldId="542"/>
            <ac:spMk id="14" creationId="{64CB1101-8EFB-93FD-5D07-07DD979DE47B}"/>
          </ac:spMkLst>
        </pc:spChg>
        <pc:spChg chg="add del mod">
          <ac:chgData name="Vinny Davies" userId="b3c95d76-c150-4dfb-9197-7b6f01d238ad" providerId="ADAL" clId="{A86F4D88-58DE-43A7-BE63-5D80D6302629}" dt="2024-08-07T16:19:25.774" v="1681" actId="478"/>
          <ac:spMkLst>
            <pc:docMk/>
            <pc:sldMk cId="3136234323" sldId="542"/>
            <ac:spMk id="16" creationId="{9E99F35B-0D60-9780-7ABA-6CB01B51C54F}"/>
          </ac:spMkLst>
        </pc:spChg>
        <pc:spChg chg="add mod">
          <ac:chgData name="Vinny Davies" userId="b3c95d76-c150-4dfb-9197-7b6f01d238ad" providerId="ADAL" clId="{A86F4D88-58DE-43A7-BE63-5D80D6302629}" dt="2024-08-07T16:01:23.885" v="1268"/>
          <ac:spMkLst>
            <pc:docMk/>
            <pc:sldMk cId="3136234323" sldId="542"/>
            <ac:spMk id="17" creationId="{1E9D04A8-9C9F-F659-C1B4-4AD9BDFA7394}"/>
          </ac:spMkLst>
        </pc:spChg>
        <pc:picChg chg="add mod">
          <ac:chgData name="Vinny Davies" userId="b3c95d76-c150-4dfb-9197-7b6f01d238ad" providerId="ADAL" clId="{A86F4D88-58DE-43A7-BE63-5D80D6302629}" dt="2024-08-07T16:00:40.685" v="1264"/>
          <ac:picMkLst>
            <pc:docMk/>
            <pc:sldMk cId="3136234323" sldId="542"/>
            <ac:picMk id="6" creationId="{0B188CB4-4986-BED5-0F1F-44D168899EA7}"/>
          </ac:picMkLst>
        </pc:picChg>
        <pc:picChg chg="add mod">
          <ac:chgData name="Vinny Davies" userId="b3c95d76-c150-4dfb-9197-7b6f01d238ad" providerId="ADAL" clId="{A86F4D88-58DE-43A7-BE63-5D80D6302629}" dt="2024-08-07T16:00:40.685" v="1264"/>
          <ac:picMkLst>
            <pc:docMk/>
            <pc:sldMk cId="3136234323" sldId="542"/>
            <ac:picMk id="7" creationId="{6E544F23-D171-C3D5-37A7-64D78A3EF321}"/>
          </ac:picMkLst>
        </pc:picChg>
        <pc:picChg chg="add mod">
          <ac:chgData name="Vinny Davies" userId="b3c95d76-c150-4dfb-9197-7b6f01d238ad" providerId="ADAL" clId="{A86F4D88-58DE-43A7-BE63-5D80D6302629}" dt="2024-08-07T16:00:40.685" v="1264"/>
          <ac:picMkLst>
            <pc:docMk/>
            <pc:sldMk cId="3136234323" sldId="542"/>
            <ac:picMk id="9" creationId="{1DDB9843-857A-3DF5-ABC9-8FEE77D93750}"/>
          </ac:picMkLst>
        </pc:picChg>
        <pc:picChg chg="add mod">
          <ac:chgData name="Vinny Davies" userId="b3c95d76-c150-4dfb-9197-7b6f01d238ad" providerId="ADAL" clId="{A86F4D88-58DE-43A7-BE63-5D80D6302629}" dt="2024-08-07T16:01:23.885" v="1268"/>
          <ac:picMkLst>
            <pc:docMk/>
            <pc:sldMk cId="3136234323" sldId="542"/>
            <ac:picMk id="12" creationId="{FF12478E-8F6F-843E-096E-27138CBB672E}"/>
          </ac:picMkLst>
        </pc:picChg>
        <pc:picChg chg="add mod">
          <ac:chgData name="Vinny Davies" userId="b3c95d76-c150-4dfb-9197-7b6f01d238ad" providerId="ADAL" clId="{A86F4D88-58DE-43A7-BE63-5D80D6302629}" dt="2024-08-07T16:01:23.885" v="1268"/>
          <ac:picMkLst>
            <pc:docMk/>
            <pc:sldMk cId="3136234323" sldId="542"/>
            <ac:picMk id="13" creationId="{0289DC0D-0FBD-4CA4-1929-9E2C529D7282}"/>
          </ac:picMkLst>
        </pc:picChg>
        <pc:picChg chg="add mod">
          <ac:chgData name="Vinny Davies" userId="b3c95d76-c150-4dfb-9197-7b6f01d238ad" providerId="ADAL" clId="{A86F4D88-58DE-43A7-BE63-5D80D6302629}" dt="2024-08-07T16:01:23.885" v="1268"/>
          <ac:picMkLst>
            <pc:docMk/>
            <pc:sldMk cId="3136234323" sldId="542"/>
            <ac:picMk id="15" creationId="{6ED37F6A-E08B-3625-119E-F3AEA039B2C6}"/>
          </ac:picMkLst>
        </pc:picChg>
      </pc:sldChg>
      <pc:sldChg chg="addSp delSp modSp add mod">
        <pc:chgData name="Vinny Davies" userId="b3c95d76-c150-4dfb-9197-7b6f01d238ad" providerId="ADAL" clId="{A86F4D88-58DE-43A7-BE63-5D80D6302629}" dt="2024-08-07T16:15:35.992" v="1618" actId="20577"/>
        <pc:sldMkLst>
          <pc:docMk/>
          <pc:sldMk cId="3901555015" sldId="543"/>
        </pc:sldMkLst>
        <pc:spChg chg="mod">
          <ac:chgData name="Vinny Davies" userId="b3c95d76-c150-4dfb-9197-7b6f01d238ad" providerId="ADAL" clId="{A86F4D88-58DE-43A7-BE63-5D80D6302629}" dt="2024-08-07T16:14:09.965" v="1360" actId="20577"/>
          <ac:spMkLst>
            <pc:docMk/>
            <pc:sldMk cId="3901555015" sldId="543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6:15:35.992" v="1618" actId="20577"/>
          <ac:spMkLst>
            <pc:docMk/>
            <pc:sldMk cId="3901555015" sldId="543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6:14:53.345" v="1426" actId="1076"/>
          <ac:spMkLst>
            <pc:docMk/>
            <pc:sldMk cId="3901555015" sldId="543"/>
            <ac:spMk id="7" creationId="{11FDE2E4-356E-58CE-3C33-DAB36BC90A83}"/>
          </ac:spMkLst>
        </pc:spChg>
        <pc:picChg chg="add mod">
          <ac:chgData name="Vinny Davies" userId="b3c95d76-c150-4dfb-9197-7b6f01d238ad" providerId="ADAL" clId="{A86F4D88-58DE-43A7-BE63-5D80D6302629}" dt="2024-08-07T16:14:55.475" v="1428" actId="1076"/>
          <ac:picMkLst>
            <pc:docMk/>
            <pc:sldMk cId="3901555015" sldId="543"/>
            <ac:picMk id="4" creationId="{2CFD3FB1-9898-050C-1D12-362083F0B4A4}"/>
          </ac:picMkLst>
        </pc:picChg>
        <pc:picChg chg="add del mod">
          <ac:chgData name="Vinny Davies" userId="b3c95d76-c150-4dfb-9197-7b6f01d238ad" providerId="ADAL" clId="{A86F4D88-58DE-43A7-BE63-5D80D6302629}" dt="2024-08-07T16:14:06.354" v="1351" actId="478"/>
          <ac:picMkLst>
            <pc:docMk/>
            <pc:sldMk cId="3901555015" sldId="543"/>
            <ac:picMk id="5" creationId="{ADC8E709-21AA-5883-2A5D-FF7283C390C9}"/>
          </ac:picMkLst>
        </pc:picChg>
        <pc:picChg chg="add mod">
          <ac:chgData name="Vinny Davies" userId="b3c95d76-c150-4dfb-9197-7b6f01d238ad" providerId="ADAL" clId="{A86F4D88-58DE-43A7-BE63-5D80D6302629}" dt="2024-08-07T16:14:53.345" v="1426" actId="1076"/>
          <ac:picMkLst>
            <pc:docMk/>
            <pc:sldMk cId="3901555015" sldId="543"/>
            <ac:picMk id="6" creationId="{D965FACD-75B3-9EEB-4E26-C004CFFBBDDF}"/>
          </ac:picMkLst>
        </pc:picChg>
        <pc:picChg chg="add mod">
          <ac:chgData name="Vinny Davies" userId="b3c95d76-c150-4dfb-9197-7b6f01d238ad" providerId="ADAL" clId="{A86F4D88-58DE-43A7-BE63-5D80D6302629}" dt="2024-08-07T16:14:53.345" v="1426" actId="1076"/>
          <ac:picMkLst>
            <pc:docMk/>
            <pc:sldMk cId="3901555015" sldId="543"/>
            <ac:picMk id="8" creationId="{AD88B021-E938-6D2F-EB52-E26E75113A05}"/>
          </ac:picMkLst>
        </pc:picChg>
      </pc:sldChg>
      <pc:sldChg chg="addSp delSp modSp add mod ord">
        <pc:chgData name="Vinny Davies" userId="b3c95d76-c150-4dfb-9197-7b6f01d238ad" providerId="ADAL" clId="{A86F4D88-58DE-43A7-BE63-5D80D6302629}" dt="2024-08-07T16:19:13.764" v="1678"/>
        <pc:sldMkLst>
          <pc:docMk/>
          <pc:sldMk cId="483208438" sldId="544"/>
        </pc:sldMkLst>
        <pc:spChg chg="mod">
          <ac:chgData name="Vinny Davies" userId="b3c95d76-c150-4dfb-9197-7b6f01d238ad" providerId="ADAL" clId="{A86F4D88-58DE-43A7-BE63-5D80D6302629}" dt="2024-08-07T16:16:28.084" v="1634" actId="20577"/>
          <ac:spMkLst>
            <pc:docMk/>
            <pc:sldMk cId="483208438" sldId="544"/>
            <ac:spMk id="2" creationId="{062F3C67-5522-15ED-6FC3-5E09535C77C9}"/>
          </ac:spMkLst>
        </pc:spChg>
        <pc:spChg chg="del mod">
          <ac:chgData name="Vinny Davies" userId="b3c95d76-c150-4dfb-9197-7b6f01d238ad" providerId="ADAL" clId="{A86F4D88-58DE-43A7-BE63-5D80D6302629}" dt="2024-08-07T16:16:54.505" v="1636" actId="478"/>
          <ac:spMkLst>
            <pc:docMk/>
            <pc:sldMk cId="483208438" sldId="544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6:16:52.664" v="1635"/>
          <ac:spMkLst>
            <pc:docMk/>
            <pc:sldMk cId="483208438" sldId="544"/>
            <ac:spMk id="5" creationId="{9FA79B28-C49C-7F61-081C-6C7A513501F0}"/>
          </ac:spMkLst>
        </pc:spChg>
        <pc:spChg chg="add mod">
          <ac:chgData name="Vinny Davies" userId="b3c95d76-c150-4dfb-9197-7b6f01d238ad" providerId="ADAL" clId="{A86F4D88-58DE-43A7-BE63-5D80D6302629}" dt="2024-08-07T16:16:52.664" v="1635"/>
          <ac:spMkLst>
            <pc:docMk/>
            <pc:sldMk cId="483208438" sldId="544"/>
            <ac:spMk id="10" creationId="{BB110D1A-20F3-873D-1024-FC6371187745}"/>
          </ac:spMkLst>
        </pc:spChg>
        <pc:spChg chg="add del mod">
          <ac:chgData name="Vinny Davies" userId="b3c95d76-c150-4dfb-9197-7b6f01d238ad" providerId="ADAL" clId="{A86F4D88-58DE-43A7-BE63-5D80D6302629}" dt="2024-08-07T16:16:55.505" v="1637" actId="478"/>
          <ac:spMkLst>
            <pc:docMk/>
            <pc:sldMk cId="483208438" sldId="544"/>
            <ac:spMk id="12" creationId="{EA050513-C14A-5BE2-5505-A29F49F42267}"/>
          </ac:spMkLst>
        </pc:spChg>
        <pc:picChg chg="add mod">
          <ac:chgData name="Vinny Davies" userId="b3c95d76-c150-4dfb-9197-7b6f01d238ad" providerId="ADAL" clId="{A86F4D88-58DE-43A7-BE63-5D80D6302629}" dt="2024-08-07T16:16:52.664" v="1635"/>
          <ac:picMkLst>
            <pc:docMk/>
            <pc:sldMk cId="483208438" sldId="544"/>
            <ac:picMk id="4" creationId="{09C5057B-EF0D-683F-4D95-44A365342101}"/>
          </ac:picMkLst>
        </pc:picChg>
        <pc:picChg chg="add mod">
          <ac:chgData name="Vinny Davies" userId="b3c95d76-c150-4dfb-9197-7b6f01d238ad" providerId="ADAL" clId="{A86F4D88-58DE-43A7-BE63-5D80D6302629}" dt="2024-08-07T16:16:52.664" v="1635"/>
          <ac:picMkLst>
            <pc:docMk/>
            <pc:sldMk cId="483208438" sldId="544"/>
            <ac:picMk id="6" creationId="{07DA9539-10D7-F147-52CE-5A4B0838B012}"/>
          </ac:picMkLst>
        </pc:picChg>
        <pc:picChg chg="add mod">
          <ac:chgData name="Vinny Davies" userId="b3c95d76-c150-4dfb-9197-7b6f01d238ad" providerId="ADAL" clId="{A86F4D88-58DE-43A7-BE63-5D80D6302629}" dt="2024-08-07T16:16:52.664" v="1635"/>
          <ac:picMkLst>
            <pc:docMk/>
            <pc:sldMk cId="483208438" sldId="544"/>
            <ac:picMk id="7" creationId="{BDF3AC09-AF66-FA5F-0B41-3BF999C45E67}"/>
          </ac:picMkLst>
        </pc:picChg>
        <pc:picChg chg="add mod">
          <ac:chgData name="Vinny Davies" userId="b3c95d76-c150-4dfb-9197-7b6f01d238ad" providerId="ADAL" clId="{A86F4D88-58DE-43A7-BE63-5D80D6302629}" dt="2024-08-07T16:16:52.664" v="1635"/>
          <ac:picMkLst>
            <pc:docMk/>
            <pc:sldMk cId="483208438" sldId="544"/>
            <ac:picMk id="9" creationId="{C1AB7B4E-DD20-FDC8-78BA-1CBA21EA46D9}"/>
          </ac:picMkLst>
        </pc:picChg>
        <pc:cxnChg chg="add mod">
          <ac:chgData name="Vinny Davies" userId="b3c95d76-c150-4dfb-9197-7b6f01d238ad" providerId="ADAL" clId="{A86F4D88-58DE-43A7-BE63-5D80D6302629}" dt="2024-08-07T16:16:52.664" v="1635"/>
          <ac:cxnSpMkLst>
            <pc:docMk/>
            <pc:sldMk cId="483208438" sldId="544"/>
            <ac:cxnSpMk id="8" creationId="{67822F95-5C09-CD28-C391-4EB4180E9616}"/>
          </ac:cxnSpMkLst>
        </pc:cxnChg>
      </pc:sldChg>
      <pc:sldChg chg="addSp delSp modSp add mod ord">
        <pc:chgData name="Vinny Davies" userId="b3c95d76-c150-4dfb-9197-7b6f01d238ad" providerId="ADAL" clId="{A86F4D88-58DE-43A7-BE63-5D80D6302629}" dt="2024-08-07T16:28:03.914" v="1968" actId="20577"/>
        <pc:sldMkLst>
          <pc:docMk/>
          <pc:sldMk cId="1565961843" sldId="545"/>
        </pc:sldMkLst>
        <pc:spChg chg="mod">
          <ac:chgData name="Vinny Davies" userId="b3c95d76-c150-4dfb-9197-7b6f01d238ad" providerId="ADAL" clId="{A86F4D88-58DE-43A7-BE63-5D80D6302629}" dt="2024-08-07T16:27:58.404" v="1954" actId="20577"/>
          <ac:spMkLst>
            <pc:docMk/>
            <pc:sldMk cId="1565961843" sldId="545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6:28:03.914" v="1968" actId="20577"/>
          <ac:spMkLst>
            <pc:docMk/>
            <pc:sldMk cId="1565961843" sldId="545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6:23:17.954" v="1706" actId="1076"/>
          <ac:spMkLst>
            <pc:docMk/>
            <pc:sldMk cId="1565961843" sldId="545"/>
            <ac:spMk id="7" creationId="{41271DAD-355C-E3C2-BCBE-3E6ABE9F942A}"/>
          </ac:spMkLst>
        </pc:spChg>
        <pc:picChg chg="add mod">
          <ac:chgData name="Vinny Davies" userId="b3c95d76-c150-4dfb-9197-7b6f01d238ad" providerId="ADAL" clId="{A86F4D88-58DE-43A7-BE63-5D80D6302629}" dt="2024-08-07T16:22:57.084" v="1697" actId="1076"/>
          <ac:picMkLst>
            <pc:docMk/>
            <pc:sldMk cId="1565961843" sldId="545"/>
            <ac:picMk id="4" creationId="{6249D262-2379-DB51-CF11-BC9DC17C9D62}"/>
          </ac:picMkLst>
        </pc:picChg>
        <pc:picChg chg="add del mod">
          <ac:chgData name="Vinny Davies" userId="b3c95d76-c150-4dfb-9197-7b6f01d238ad" providerId="ADAL" clId="{A86F4D88-58DE-43A7-BE63-5D80D6302629}" dt="2024-08-07T16:22:43.864" v="1691" actId="478"/>
          <ac:picMkLst>
            <pc:docMk/>
            <pc:sldMk cId="1565961843" sldId="545"/>
            <ac:picMk id="5" creationId="{5A3F2A1F-20F4-1176-8001-0AB6CD83AD76}"/>
          </ac:picMkLst>
        </pc:picChg>
        <pc:picChg chg="add mod">
          <ac:chgData name="Vinny Davies" userId="b3c95d76-c150-4dfb-9197-7b6f01d238ad" providerId="ADAL" clId="{A86F4D88-58DE-43A7-BE63-5D80D6302629}" dt="2024-08-07T16:23:01.264" v="1700" actId="1076"/>
          <ac:picMkLst>
            <pc:docMk/>
            <pc:sldMk cId="1565961843" sldId="545"/>
            <ac:picMk id="6" creationId="{20660E68-14B6-9E52-F5C0-F1A270F1058F}"/>
          </ac:picMkLst>
        </pc:picChg>
      </pc:sldChg>
      <pc:sldChg chg="addSp delSp modSp add mod ord">
        <pc:chgData name="Vinny Davies" userId="b3c95d76-c150-4dfb-9197-7b6f01d238ad" providerId="ADAL" clId="{A86F4D88-58DE-43A7-BE63-5D80D6302629}" dt="2024-08-07T17:09:44.479" v="3301" actId="20577"/>
        <pc:sldMkLst>
          <pc:docMk/>
          <pc:sldMk cId="3005165669" sldId="546"/>
        </pc:sldMkLst>
        <pc:spChg chg="mod">
          <ac:chgData name="Vinny Davies" userId="b3c95d76-c150-4dfb-9197-7b6f01d238ad" providerId="ADAL" clId="{A86F4D88-58DE-43A7-BE63-5D80D6302629}" dt="2024-08-07T16:40:29.643" v="2040" actId="20577"/>
          <ac:spMkLst>
            <pc:docMk/>
            <pc:sldMk cId="3005165669" sldId="546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09:44.479" v="3301" actId="20577"/>
          <ac:spMkLst>
            <pc:docMk/>
            <pc:sldMk cId="3005165669" sldId="546"/>
            <ac:spMk id="3" creationId="{1903418B-BAAE-4CCA-8A03-D04B9E1D4FF0}"/>
          </ac:spMkLst>
        </pc:spChg>
        <pc:spChg chg="add del mod">
          <ac:chgData name="Vinny Davies" userId="b3c95d76-c150-4dfb-9197-7b6f01d238ad" providerId="ADAL" clId="{A86F4D88-58DE-43A7-BE63-5D80D6302629}" dt="2024-08-07T17:08:57.870" v="3238" actId="478"/>
          <ac:spMkLst>
            <pc:docMk/>
            <pc:sldMk cId="3005165669" sldId="546"/>
            <ac:spMk id="4" creationId="{23F90A70-77BD-04DE-95CD-12AA0EA7C7E4}"/>
          </ac:spMkLst>
        </pc:spChg>
      </pc:sldChg>
      <pc:sldChg chg="modSp add del mod">
        <pc:chgData name="Vinny Davies" userId="b3c95d76-c150-4dfb-9197-7b6f01d238ad" providerId="ADAL" clId="{A86F4D88-58DE-43A7-BE63-5D80D6302629}" dt="2024-08-07T17:32:02.687" v="4717" actId="47"/>
        <pc:sldMkLst>
          <pc:docMk/>
          <pc:sldMk cId="2259024776" sldId="547"/>
        </pc:sldMkLst>
        <pc:spChg chg="mod">
          <ac:chgData name="Vinny Davies" userId="b3c95d76-c150-4dfb-9197-7b6f01d238ad" providerId="ADAL" clId="{A86F4D88-58DE-43A7-BE63-5D80D6302629}" dt="2024-08-07T16:52:00.731" v="2307" actId="20577"/>
          <ac:spMkLst>
            <pc:docMk/>
            <pc:sldMk cId="2259024776" sldId="547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5:38:37.017" v="283" actId="20577"/>
          <ac:spMkLst>
            <pc:docMk/>
            <pc:sldMk cId="2259024776" sldId="547"/>
            <ac:spMk id="3" creationId="{1903418B-BAAE-4CCA-8A03-D04B9E1D4FF0}"/>
          </ac:spMkLst>
        </pc:spChg>
      </pc:sldChg>
      <pc:sldChg chg="modSp add mod ord">
        <pc:chgData name="Vinny Davies" userId="b3c95d76-c150-4dfb-9197-7b6f01d238ad" providerId="ADAL" clId="{A86F4D88-58DE-43A7-BE63-5D80D6302629}" dt="2024-08-07T17:52:54.286" v="5800" actId="20577"/>
        <pc:sldMkLst>
          <pc:docMk/>
          <pc:sldMk cId="647593455" sldId="548"/>
        </pc:sldMkLst>
        <pc:spChg chg="mod">
          <ac:chgData name="Vinny Davies" userId="b3c95d76-c150-4dfb-9197-7b6f01d238ad" providerId="ADAL" clId="{A86F4D88-58DE-43A7-BE63-5D80D6302629}" dt="2024-08-07T16:52:33.680" v="2350" actId="20577"/>
          <ac:spMkLst>
            <pc:docMk/>
            <pc:sldMk cId="647593455" sldId="548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52:54.286" v="5800" actId="20577"/>
          <ac:spMkLst>
            <pc:docMk/>
            <pc:sldMk cId="647593455" sldId="548"/>
            <ac:spMk id="3" creationId="{1903418B-BAAE-4CCA-8A03-D04B9E1D4FF0}"/>
          </ac:spMkLst>
        </pc:spChg>
      </pc:sldChg>
      <pc:sldChg chg="modSp add mod ord">
        <pc:chgData name="Vinny Davies" userId="b3c95d76-c150-4dfb-9197-7b6f01d238ad" providerId="ADAL" clId="{A86F4D88-58DE-43A7-BE63-5D80D6302629}" dt="2024-08-07T15:43:06.242" v="550" actId="20577"/>
        <pc:sldMkLst>
          <pc:docMk/>
          <pc:sldMk cId="866542749" sldId="549"/>
        </pc:sldMkLst>
        <pc:spChg chg="mod">
          <ac:chgData name="Vinny Davies" userId="b3c95d76-c150-4dfb-9197-7b6f01d238ad" providerId="ADAL" clId="{A86F4D88-58DE-43A7-BE63-5D80D6302629}" dt="2024-08-07T15:42:49.927" v="509" actId="20577"/>
          <ac:spMkLst>
            <pc:docMk/>
            <pc:sldMk cId="866542749" sldId="549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5:43:06.242" v="550" actId="20577"/>
          <ac:spMkLst>
            <pc:docMk/>
            <pc:sldMk cId="866542749" sldId="549"/>
            <ac:spMk id="3" creationId="{1903418B-BAAE-4CCA-8A03-D04B9E1D4FF0}"/>
          </ac:spMkLst>
        </pc:spChg>
      </pc:sldChg>
      <pc:sldChg chg="modSp add mod ord">
        <pc:chgData name="Vinny Davies" userId="b3c95d76-c150-4dfb-9197-7b6f01d238ad" providerId="ADAL" clId="{A86F4D88-58DE-43A7-BE63-5D80D6302629}" dt="2024-08-07T15:43:42.577" v="598" actId="20578"/>
        <pc:sldMkLst>
          <pc:docMk/>
          <pc:sldMk cId="2397795570" sldId="550"/>
        </pc:sldMkLst>
        <pc:spChg chg="mod">
          <ac:chgData name="Vinny Davies" userId="b3c95d76-c150-4dfb-9197-7b6f01d238ad" providerId="ADAL" clId="{A86F4D88-58DE-43A7-BE63-5D80D6302629}" dt="2024-08-07T15:43:39.497" v="597" actId="20577"/>
          <ac:spMkLst>
            <pc:docMk/>
            <pc:sldMk cId="2397795570" sldId="550"/>
            <ac:spMk id="3" creationId="{1903418B-BAAE-4CCA-8A03-D04B9E1D4FF0}"/>
          </ac:spMkLst>
        </pc:spChg>
      </pc:sldChg>
      <pc:sldChg chg="addSp modSp add mod ord">
        <pc:chgData name="Vinny Davies" userId="b3c95d76-c150-4dfb-9197-7b6f01d238ad" providerId="ADAL" clId="{A86F4D88-58DE-43A7-BE63-5D80D6302629}" dt="2024-08-07T16:52:52.872" v="2364" actId="20577"/>
        <pc:sldMkLst>
          <pc:docMk/>
          <pc:sldMk cId="202577354" sldId="551"/>
        </pc:sldMkLst>
        <pc:spChg chg="mod">
          <ac:chgData name="Vinny Davies" userId="b3c95d76-c150-4dfb-9197-7b6f01d238ad" providerId="ADAL" clId="{A86F4D88-58DE-43A7-BE63-5D80D6302629}" dt="2024-08-07T16:52:52.872" v="2364" actId="20577"/>
          <ac:spMkLst>
            <pc:docMk/>
            <pc:sldMk cId="202577354" sldId="551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5:44:37.367" v="667" actId="20577"/>
          <ac:spMkLst>
            <pc:docMk/>
            <pc:sldMk cId="202577354" sldId="551"/>
            <ac:spMk id="3" creationId="{1903418B-BAAE-4CCA-8A03-D04B9E1D4FF0}"/>
          </ac:spMkLst>
        </pc:spChg>
        <pc:picChg chg="add mod">
          <ac:chgData name="Vinny Davies" userId="b3c95d76-c150-4dfb-9197-7b6f01d238ad" providerId="ADAL" clId="{A86F4D88-58DE-43A7-BE63-5D80D6302629}" dt="2024-08-07T15:44:48.987" v="668"/>
          <ac:picMkLst>
            <pc:docMk/>
            <pc:sldMk cId="202577354" sldId="551"/>
            <ac:picMk id="4" creationId="{27B9CF06-20AC-ADC0-F3C3-E2B600D4E7DE}"/>
          </ac:picMkLst>
        </pc:picChg>
        <pc:picChg chg="add mod">
          <ac:chgData name="Vinny Davies" userId="b3c95d76-c150-4dfb-9197-7b6f01d238ad" providerId="ADAL" clId="{A86F4D88-58DE-43A7-BE63-5D80D6302629}" dt="2024-08-07T15:45:06.773" v="671"/>
          <ac:picMkLst>
            <pc:docMk/>
            <pc:sldMk cId="202577354" sldId="551"/>
            <ac:picMk id="5" creationId="{0C294EDD-6D68-1751-5515-DB0DB37054B9}"/>
          </ac:picMkLst>
        </pc:picChg>
        <pc:picChg chg="add mod">
          <ac:chgData name="Vinny Davies" userId="b3c95d76-c150-4dfb-9197-7b6f01d238ad" providerId="ADAL" clId="{A86F4D88-58DE-43A7-BE63-5D80D6302629}" dt="2024-08-07T15:45:13.607" v="672"/>
          <ac:picMkLst>
            <pc:docMk/>
            <pc:sldMk cId="202577354" sldId="551"/>
            <ac:picMk id="6" creationId="{645F2F5A-E116-F0BB-8943-3BC9DF34B3AB}"/>
          </ac:picMkLst>
        </pc:picChg>
      </pc:sldChg>
      <pc:sldChg chg="addSp delSp modSp add del mod">
        <pc:chgData name="Vinny Davies" userId="b3c95d76-c150-4dfb-9197-7b6f01d238ad" providerId="ADAL" clId="{A86F4D88-58DE-43A7-BE63-5D80D6302629}" dt="2024-08-07T16:19:38.824" v="1684" actId="47"/>
        <pc:sldMkLst>
          <pc:docMk/>
          <pc:sldMk cId="2762673040" sldId="552"/>
        </pc:sldMkLst>
        <pc:spChg chg="add mod">
          <ac:chgData name="Vinny Davies" userId="b3c95d76-c150-4dfb-9197-7b6f01d238ad" providerId="ADAL" clId="{A86F4D88-58DE-43A7-BE63-5D80D6302629}" dt="2024-08-07T16:01:52.486" v="1272"/>
          <ac:spMkLst>
            <pc:docMk/>
            <pc:sldMk cId="2762673040" sldId="552"/>
            <ac:spMk id="4" creationId="{E5042D12-3BF1-9C11-837D-291112DABD8E}"/>
          </ac:spMkLst>
        </pc:spChg>
        <pc:spChg chg="add mod">
          <ac:chgData name="Vinny Davies" userId="b3c95d76-c150-4dfb-9197-7b6f01d238ad" providerId="ADAL" clId="{A86F4D88-58DE-43A7-BE63-5D80D6302629}" dt="2024-08-07T16:01:52.486" v="1272"/>
          <ac:spMkLst>
            <pc:docMk/>
            <pc:sldMk cId="2762673040" sldId="552"/>
            <ac:spMk id="7" creationId="{71118674-D4C4-4D75-1222-630BFB642AAD}"/>
          </ac:spMkLst>
        </pc:spChg>
        <pc:spChg chg="del">
          <ac:chgData name="Vinny Davies" userId="b3c95d76-c150-4dfb-9197-7b6f01d238ad" providerId="ADAL" clId="{A86F4D88-58DE-43A7-BE63-5D80D6302629}" dt="2024-08-07T16:01:30.856" v="1270" actId="478"/>
          <ac:spMkLst>
            <pc:docMk/>
            <pc:sldMk cId="2762673040" sldId="552"/>
            <ac:spMk id="14" creationId="{64CB1101-8EFB-93FD-5D07-07DD979DE47B}"/>
          </ac:spMkLst>
        </pc:spChg>
        <pc:spChg chg="del">
          <ac:chgData name="Vinny Davies" userId="b3c95d76-c150-4dfb-9197-7b6f01d238ad" providerId="ADAL" clId="{A86F4D88-58DE-43A7-BE63-5D80D6302629}" dt="2024-08-07T16:01:30.856" v="1270" actId="478"/>
          <ac:spMkLst>
            <pc:docMk/>
            <pc:sldMk cId="2762673040" sldId="552"/>
            <ac:spMk id="16" creationId="{9E99F35B-0D60-9780-7ABA-6CB01B51C54F}"/>
          </ac:spMkLst>
        </pc:spChg>
        <pc:spChg chg="del">
          <ac:chgData name="Vinny Davies" userId="b3c95d76-c150-4dfb-9197-7b6f01d238ad" providerId="ADAL" clId="{A86F4D88-58DE-43A7-BE63-5D80D6302629}" dt="2024-08-07T16:01:30.856" v="1270" actId="478"/>
          <ac:spMkLst>
            <pc:docMk/>
            <pc:sldMk cId="2762673040" sldId="552"/>
            <ac:spMk id="17" creationId="{1E9D04A8-9C9F-F659-C1B4-4AD9BDFA7394}"/>
          </ac:spMkLst>
        </pc:spChg>
        <pc:picChg chg="add mod">
          <ac:chgData name="Vinny Davies" userId="b3c95d76-c150-4dfb-9197-7b6f01d238ad" providerId="ADAL" clId="{A86F4D88-58DE-43A7-BE63-5D80D6302629}" dt="2024-08-07T16:01:55.846" v="1275" actId="1076"/>
          <ac:picMkLst>
            <pc:docMk/>
            <pc:sldMk cId="2762673040" sldId="552"/>
            <ac:picMk id="3" creationId="{DE1B1491-5132-03ED-A5DD-344FA45D8D62}"/>
          </ac:picMkLst>
        </pc:picChg>
        <pc:picChg chg="add mod">
          <ac:chgData name="Vinny Davies" userId="b3c95d76-c150-4dfb-9197-7b6f01d238ad" providerId="ADAL" clId="{A86F4D88-58DE-43A7-BE63-5D80D6302629}" dt="2024-08-07T16:01:52.486" v="1272"/>
          <ac:picMkLst>
            <pc:docMk/>
            <pc:sldMk cId="2762673040" sldId="552"/>
            <ac:picMk id="5" creationId="{8F9A1A1D-C730-6866-49E5-FA482A772FFD}"/>
          </ac:picMkLst>
        </pc:picChg>
        <pc:picChg chg="add mod">
          <ac:chgData name="Vinny Davies" userId="b3c95d76-c150-4dfb-9197-7b6f01d238ad" providerId="ADAL" clId="{A86F4D88-58DE-43A7-BE63-5D80D6302629}" dt="2024-08-07T16:19:22.324" v="1680" actId="1076"/>
          <ac:picMkLst>
            <pc:docMk/>
            <pc:sldMk cId="2762673040" sldId="552"/>
            <ac:picMk id="6" creationId="{DD4AE502-A425-79CE-9489-41E21987AFF2}"/>
          </ac:picMkLst>
        </pc:picChg>
        <pc:picChg chg="del">
          <ac:chgData name="Vinny Davies" userId="b3c95d76-c150-4dfb-9197-7b6f01d238ad" providerId="ADAL" clId="{A86F4D88-58DE-43A7-BE63-5D80D6302629}" dt="2024-08-07T16:01:36.021" v="1271" actId="478"/>
          <ac:picMkLst>
            <pc:docMk/>
            <pc:sldMk cId="2762673040" sldId="552"/>
            <ac:picMk id="12" creationId="{FF12478E-8F6F-843E-096E-27138CBB672E}"/>
          </ac:picMkLst>
        </pc:picChg>
        <pc:picChg chg="del">
          <ac:chgData name="Vinny Davies" userId="b3c95d76-c150-4dfb-9197-7b6f01d238ad" providerId="ADAL" clId="{A86F4D88-58DE-43A7-BE63-5D80D6302629}" dt="2024-08-07T16:01:30.856" v="1270" actId="478"/>
          <ac:picMkLst>
            <pc:docMk/>
            <pc:sldMk cId="2762673040" sldId="552"/>
            <ac:picMk id="13" creationId="{0289DC0D-0FBD-4CA4-1929-9E2C529D7282}"/>
          </ac:picMkLst>
        </pc:picChg>
        <pc:picChg chg="del">
          <ac:chgData name="Vinny Davies" userId="b3c95d76-c150-4dfb-9197-7b6f01d238ad" providerId="ADAL" clId="{A86F4D88-58DE-43A7-BE63-5D80D6302629}" dt="2024-08-07T16:01:30.856" v="1270" actId="478"/>
          <ac:picMkLst>
            <pc:docMk/>
            <pc:sldMk cId="2762673040" sldId="552"/>
            <ac:picMk id="15" creationId="{6ED37F6A-E08B-3625-119E-F3AEA039B2C6}"/>
          </ac:picMkLst>
        </pc:picChg>
      </pc:sldChg>
      <pc:sldChg chg="addSp modSp add mod">
        <pc:chgData name="Vinny Davies" userId="b3c95d76-c150-4dfb-9197-7b6f01d238ad" providerId="ADAL" clId="{A86F4D88-58DE-43A7-BE63-5D80D6302629}" dt="2024-08-07T16:17:33.234" v="1645" actId="1076"/>
        <pc:sldMkLst>
          <pc:docMk/>
          <pc:sldMk cId="893045063" sldId="553"/>
        </pc:sldMkLst>
        <pc:picChg chg="add mod">
          <ac:chgData name="Vinny Davies" userId="b3c95d76-c150-4dfb-9197-7b6f01d238ad" providerId="ADAL" clId="{A86F4D88-58DE-43A7-BE63-5D80D6302629}" dt="2024-08-07T16:17:33.234" v="1645" actId="1076"/>
          <ac:picMkLst>
            <pc:docMk/>
            <pc:sldMk cId="893045063" sldId="553"/>
            <ac:picMk id="3" creationId="{B8C0721E-E1D7-BB46-E4D7-DF277CDB562D}"/>
          </ac:picMkLst>
        </pc:picChg>
        <pc:cxnChg chg="add mod">
          <ac:chgData name="Vinny Davies" userId="b3c95d76-c150-4dfb-9197-7b6f01d238ad" providerId="ADAL" clId="{A86F4D88-58DE-43A7-BE63-5D80D6302629}" dt="2024-08-07T16:17:09.734" v="1641"/>
          <ac:cxnSpMkLst>
            <pc:docMk/>
            <pc:sldMk cId="893045063" sldId="553"/>
            <ac:cxnSpMk id="11" creationId="{6EB8FFE1-3856-8089-900C-CA5F3D605063}"/>
          </ac:cxnSpMkLst>
        </pc:cxnChg>
      </pc:sldChg>
      <pc:sldChg chg="addSp modSp add">
        <pc:chgData name="Vinny Davies" userId="b3c95d76-c150-4dfb-9197-7b6f01d238ad" providerId="ADAL" clId="{A86F4D88-58DE-43A7-BE63-5D80D6302629}" dt="2024-08-07T16:17:35.964" v="1646"/>
        <pc:sldMkLst>
          <pc:docMk/>
          <pc:sldMk cId="3173515412" sldId="554"/>
        </pc:sldMkLst>
        <pc:picChg chg="add mod">
          <ac:chgData name="Vinny Davies" userId="b3c95d76-c150-4dfb-9197-7b6f01d238ad" providerId="ADAL" clId="{A86F4D88-58DE-43A7-BE63-5D80D6302629}" dt="2024-08-07T16:17:23.395" v="1642"/>
          <ac:picMkLst>
            <pc:docMk/>
            <pc:sldMk cId="3173515412" sldId="554"/>
            <ac:picMk id="3" creationId="{68ADE5B9-BBDE-B10A-4FD4-0340AC148FD0}"/>
          </ac:picMkLst>
        </pc:picChg>
        <pc:picChg chg="add mod">
          <ac:chgData name="Vinny Davies" userId="b3c95d76-c150-4dfb-9197-7b6f01d238ad" providerId="ADAL" clId="{A86F4D88-58DE-43A7-BE63-5D80D6302629}" dt="2024-08-07T16:17:29.684" v="1643"/>
          <ac:picMkLst>
            <pc:docMk/>
            <pc:sldMk cId="3173515412" sldId="554"/>
            <ac:picMk id="12" creationId="{9C889D36-318F-1973-A3DB-7B4C97D0C0D3}"/>
          </ac:picMkLst>
        </pc:picChg>
        <pc:picChg chg="add mod">
          <ac:chgData name="Vinny Davies" userId="b3c95d76-c150-4dfb-9197-7b6f01d238ad" providerId="ADAL" clId="{A86F4D88-58DE-43A7-BE63-5D80D6302629}" dt="2024-08-07T16:17:35.964" v="1646"/>
          <ac:picMkLst>
            <pc:docMk/>
            <pc:sldMk cId="3173515412" sldId="554"/>
            <ac:picMk id="14" creationId="{80008142-4EA6-5B57-8600-099179841861}"/>
          </ac:picMkLst>
        </pc:picChg>
        <pc:cxnChg chg="add mod">
          <ac:chgData name="Vinny Davies" userId="b3c95d76-c150-4dfb-9197-7b6f01d238ad" providerId="ADAL" clId="{A86F4D88-58DE-43A7-BE63-5D80D6302629}" dt="2024-08-07T16:17:23.395" v="1642"/>
          <ac:cxnSpMkLst>
            <pc:docMk/>
            <pc:sldMk cId="3173515412" sldId="554"/>
            <ac:cxnSpMk id="11" creationId="{23CB0738-34DD-2EE9-A063-64CF3382680F}"/>
          </ac:cxnSpMkLst>
        </pc:cxnChg>
        <pc:cxnChg chg="add mod">
          <ac:chgData name="Vinny Davies" userId="b3c95d76-c150-4dfb-9197-7b6f01d238ad" providerId="ADAL" clId="{A86F4D88-58DE-43A7-BE63-5D80D6302629}" dt="2024-08-07T16:17:29.684" v="1643"/>
          <ac:cxnSpMkLst>
            <pc:docMk/>
            <pc:sldMk cId="3173515412" sldId="554"/>
            <ac:cxnSpMk id="13" creationId="{554DF535-3A0D-B5E3-B0E2-CC642DB4DE9F}"/>
          </ac:cxnSpMkLst>
        </pc:cxnChg>
        <pc:cxnChg chg="add mod">
          <ac:chgData name="Vinny Davies" userId="b3c95d76-c150-4dfb-9197-7b6f01d238ad" providerId="ADAL" clId="{A86F4D88-58DE-43A7-BE63-5D80D6302629}" dt="2024-08-07T16:17:35.964" v="1646"/>
          <ac:cxnSpMkLst>
            <pc:docMk/>
            <pc:sldMk cId="3173515412" sldId="554"/>
            <ac:cxnSpMk id="15" creationId="{B0941A56-4BC5-EAB6-0D92-AAC4404E4A1D}"/>
          </ac:cxnSpMkLst>
        </pc:cxnChg>
      </pc:sldChg>
      <pc:sldChg chg="addSp modSp add mod">
        <pc:chgData name="Vinny Davies" userId="b3c95d76-c150-4dfb-9197-7b6f01d238ad" providerId="ADAL" clId="{A86F4D88-58DE-43A7-BE63-5D80D6302629}" dt="2024-08-07T16:18:34.344" v="1672" actId="20577"/>
        <pc:sldMkLst>
          <pc:docMk/>
          <pc:sldMk cId="3048336829" sldId="555"/>
        </pc:sldMkLst>
        <pc:spChg chg="mod">
          <ac:chgData name="Vinny Davies" userId="b3c95d76-c150-4dfb-9197-7b6f01d238ad" providerId="ADAL" clId="{A86F4D88-58DE-43A7-BE63-5D80D6302629}" dt="2024-08-07T16:18:34.344" v="1672" actId="20577"/>
          <ac:spMkLst>
            <pc:docMk/>
            <pc:sldMk cId="3048336829" sldId="555"/>
            <ac:spMk id="2" creationId="{062F3C67-5522-15ED-6FC3-5E09535C77C9}"/>
          </ac:spMkLst>
        </pc:spChg>
        <pc:spChg chg="add mod">
          <ac:chgData name="Vinny Davies" userId="b3c95d76-c150-4dfb-9197-7b6f01d238ad" providerId="ADAL" clId="{A86F4D88-58DE-43A7-BE63-5D80D6302629}" dt="2024-08-07T16:17:54.784" v="1650"/>
          <ac:spMkLst>
            <pc:docMk/>
            <pc:sldMk cId="3048336829" sldId="555"/>
            <ac:spMk id="12" creationId="{2F463F88-C60E-5386-55EA-7033775BCE8B}"/>
          </ac:spMkLst>
        </pc:spChg>
        <pc:spChg chg="add mod">
          <ac:chgData name="Vinny Davies" userId="b3c95d76-c150-4dfb-9197-7b6f01d238ad" providerId="ADAL" clId="{A86F4D88-58DE-43A7-BE63-5D80D6302629}" dt="2024-08-07T16:17:54.784" v="1650"/>
          <ac:spMkLst>
            <pc:docMk/>
            <pc:sldMk cId="3048336829" sldId="555"/>
            <ac:spMk id="13" creationId="{4A9309AB-E7D6-CE91-37D2-9FC0B1D8D57F}"/>
          </ac:spMkLst>
        </pc:spChg>
        <pc:spChg chg="add mod">
          <ac:chgData name="Vinny Davies" userId="b3c95d76-c150-4dfb-9197-7b6f01d238ad" providerId="ADAL" clId="{A86F4D88-58DE-43A7-BE63-5D80D6302629}" dt="2024-08-07T16:17:54.784" v="1650"/>
          <ac:spMkLst>
            <pc:docMk/>
            <pc:sldMk cId="3048336829" sldId="555"/>
            <ac:spMk id="16" creationId="{22973717-62BA-F58C-518C-350E5E55C939}"/>
          </ac:spMkLst>
        </pc:spChg>
        <pc:spChg chg="add mod">
          <ac:chgData name="Vinny Davies" userId="b3c95d76-c150-4dfb-9197-7b6f01d238ad" providerId="ADAL" clId="{A86F4D88-58DE-43A7-BE63-5D80D6302629}" dt="2024-08-07T16:17:54.784" v="1650"/>
          <ac:spMkLst>
            <pc:docMk/>
            <pc:sldMk cId="3048336829" sldId="555"/>
            <ac:spMk id="18" creationId="{A97641C2-998A-1E1D-80D8-9DD05B2A5D7B}"/>
          </ac:spMkLst>
        </pc:spChg>
        <pc:picChg chg="add mod">
          <ac:chgData name="Vinny Davies" userId="b3c95d76-c150-4dfb-9197-7b6f01d238ad" providerId="ADAL" clId="{A86F4D88-58DE-43A7-BE63-5D80D6302629}" dt="2024-08-07T16:17:54.784" v="1650"/>
          <ac:picMkLst>
            <pc:docMk/>
            <pc:sldMk cId="3048336829" sldId="555"/>
            <ac:picMk id="17" creationId="{B9D41275-94DB-D739-7256-72F6D8ED6E59}"/>
          </ac:picMkLst>
        </pc:picChg>
      </pc:sldChg>
      <pc:sldChg chg="add">
        <pc:chgData name="Vinny Davies" userId="b3c95d76-c150-4dfb-9197-7b6f01d238ad" providerId="ADAL" clId="{A86F4D88-58DE-43A7-BE63-5D80D6302629}" dt="2024-08-07T16:19:17.214" v="1679"/>
        <pc:sldMkLst>
          <pc:docMk/>
          <pc:sldMk cId="347354235" sldId="556"/>
        </pc:sldMkLst>
      </pc:sldChg>
      <pc:sldChg chg="addSp modSp add mod">
        <pc:chgData name="Vinny Davies" userId="b3c95d76-c150-4dfb-9197-7b6f01d238ad" providerId="ADAL" clId="{A86F4D88-58DE-43A7-BE63-5D80D6302629}" dt="2024-08-07T17:29:17.188" v="4359" actId="20577"/>
        <pc:sldMkLst>
          <pc:docMk/>
          <pc:sldMk cId="595544772" sldId="557"/>
        </pc:sldMkLst>
        <pc:spChg chg="mod">
          <ac:chgData name="Vinny Davies" userId="b3c95d76-c150-4dfb-9197-7b6f01d238ad" providerId="ADAL" clId="{A86F4D88-58DE-43A7-BE63-5D80D6302629}" dt="2024-08-07T16:51:32.410" v="2241" actId="20577"/>
          <ac:spMkLst>
            <pc:docMk/>
            <pc:sldMk cId="595544772" sldId="557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29:17.188" v="4359" actId="20577"/>
          <ac:spMkLst>
            <pc:docMk/>
            <pc:sldMk cId="595544772" sldId="557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6:56:32.013" v="2488" actId="1076"/>
          <ac:spMkLst>
            <pc:docMk/>
            <pc:sldMk cId="595544772" sldId="557"/>
            <ac:spMk id="6" creationId="{EC554A80-73F6-FF85-08A5-F50F1D14DA52}"/>
          </ac:spMkLst>
        </pc:spChg>
        <pc:picChg chg="add mod">
          <ac:chgData name="Vinny Davies" userId="b3c95d76-c150-4dfb-9197-7b6f01d238ad" providerId="ADAL" clId="{A86F4D88-58DE-43A7-BE63-5D80D6302629}" dt="2024-08-07T16:54:34.689" v="2422" actId="1076"/>
          <ac:picMkLst>
            <pc:docMk/>
            <pc:sldMk cId="595544772" sldId="557"/>
            <ac:picMk id="5" creationId="{8A9AFADC-55D2-23F7-C1B9-82EB4C645A16}"/>
          </ac:picMkLst>
        </pc:picChg>
      </pc:sldChg>
      <pc:sldChg chg="addSp modSp add mod">
        <pc:chgData name="Vinny Davies" userId="b3c95d76-c150-4dfb-9197-7b6f01d238ad" providerId="ADAL" clId="{A86F4D88-58DE-43A7-BE63-5D80D6302629}" dt="2024-08-07T17:31:50.737" v="4716" actId="20577"/>
        <pc:sldMkLst>
          <pc:docMk/>
          <pc:sldMk cId="4281785477" sldId="558"/>
        </pc:sldMkLst>
        <pc:spChg chg="mod">
          <ac:chgData name="Vinny Davies" userId="b3c95d76-c150-4dfb-9197-7b6f01d238ad" providerId="ADAL" clId="{A86F4D88-58DE-43A7-BE63-5D80D6302629}" dt="2024-08-07T16:51:42.051" v="2272" actId="20577"/>
          <ac:spMkLst>
            <pc:docMk/>
            <pc:sldMk cId="4281785477" sldId="558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31:50.737" v="4716" actId="20577"/>
          <ac:spMkLst>
            <pc:docMk/>
            <pc:sldMk cId="4281785477" sldId="558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6:59:15.482" v="2553" actId="1076"/>
          <ac:spMkLst>
            <pc:docMk/>
            <pc:sldMk cId="4281785477" sldId="558"/>
            <ac:spMk id="4" creationId="{79ADFFE6-A034-532C-22CD-BF160C0F2D1C}"/>
          </ac:spMkLst>
        </pc:spChg>
      </pc:sldChg>
      <pc:sldChg chg="addSp modSp add mod">
        <pc:chgData name="Vinny Davies" userId="b3c95d76-c150-4dfb-9197-7b6f01d238ad" providerId="ADAL" clId="{A86F4D88-58DE-43A7-BE63-5D80D6302629}" dt="2024-08-07T17:47:55.886" v="5209" actId="20577"/>
        <pc:sldMkLst>
          <pc:docMk/>
          <pc:sldMk cId="2067616433" sldId="559"/>
        </pc:sldMkLst>
        <pc:spChg chg="mod">
          <ac:chgData name="Vinny Davies" userId="b3c95d76-c150-4dfb-9197-7b6f01d238ad" providerId="ADAL" clId="{A86F4D88-58DE-43A7-BE63-5D80D6302629}" dt="2024-08-07T16:53:31.431" v="2417" actId="20577"/>
          <ac:spMkLst>
            <pc:docMk/>
            <pc:sldMk cId="2067616433" sldId="559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47:55.886" v="5209" actId="20577"/>
          <ac:spMkLst>
            <pc:docMk/>
            <pc:sldMk cId="2067616433" sldId="559"/>
            <ac:spMk id="3" creationId="{1903418B-BAAE-4CCA-8A03-D04B9E1D4FF0}"/>
          </ac:spMkLst>
        </pc:spChg>
        <pc:spChg chg="add mod">
          <ac:chgData name="Vinny Davies" userId="b3c95d76-c150-4dfb-9197-7b6f01d238ad" providerId="ADAL" clId="{A86F4D88-58DE-43A7-BE63-5D80D6302629}" dt="2024-08-07T17:45:52.161" v="4761" actId="1076"/>
          <ac:spMkLst>
            <pc:docMk/>
            <pc:sldMk cId="2067616433" sldId="559"/>
            <ac:spMk id="6" creationId="{3F11891E-DC3A-F9C2-D575-6F35A8E6F58B}"/>
          </ac:spMkLst>
        </pc:spChg>
        <pc:picChg chg="add mod">
          <ac:chgData name="Vinny Davies" userId="b3c95d76-c150-4dfb-9197-7b6f01d238ad" providerId="ADAL" clId="{A86F4D88-58DE-43A7-BE63-5D80D6302629}" dt="2024-08-07T17:45:25.941" v="4724" actId="1076"/>
          <ac:picMkLst>
            <pc:docMk/>
            <pc:sldMk cId="2067616433" sldId="559"/>
            <ac:picMk id="5" creationId="{7B4F2D5B-C004-A9BC-4638-84FCFC80B797}"/>
          </ac:picMkLst>
        </pc:picChg>
      </pc:sldChg>
      <pc:sldChg chg="modSp add mod">
        <pc:chgData name="Vinny Davies" userId="b3c95d76-c150-4dfb-9197-7b6f01d238ad" providerId="ADAL" clId="{A86F4D88-58DE-43A7-BE63-5D80D6302629}" dt="2024-08-07T17:12:28.409" v="3778" actId="27636"/>
        <pc:sldMkLst>
          <pc:docMk/>
          <pc:sldMk cId="2031234494" sldId="560"/>
        </pc:sldMkLst>
        <pc:spChg chg="mod">
          <ac:chgData name="Vinny Davies" userId="b3c95d76-c150-4dfb-9197-7b6f01d238ad" providerId="ADAL" clId="{A86F4D88-58DE-43A7-BE63-5D80D6302629}" dt="2024-08-07T17:12:28.409" v="3778" actId="27636"/>
          <ac:spMkLst>
            <pc:docMk/>
            <pc:sldMk cId="2031234494" sldId="560"/>
            <ac:spMk id="2" creationId="{062F3C67-5522-15ED-6FC3-5E09535C77C9}"/>
          </ac:spMkLst>
        </pc:spChg>
        <pc:spChg chg="mod">
          <ac:chgData name="Vinny Davies" userId="b3c95d76-c150-4dfb-9197-7b6f01d238ad" providerId="ADAL" clId="{A86F4D88-58DE-43A7-BE63-5D80D6302629}" dt="2024-08-07T17:12:02.719" v="3753" actId="20577"/>
          <ac:spMkLst>
            <pc:docMk/>
            <pc:sldMk cId="2031234494" sldId="560"/>
            <ac:spMk id="3" creationId="{1903418B-BAAE-4CCA-8A03-D04B9E1D4FF0}"/>
          </ac:spMkLst>
        </pc:spChg>
      </pc:sldChg>
      <pc:sldMasterChg chg="delSldLayout">
        <pc:chgData name="Vinny Davies" userId="b3c95d76-c150-4dfb-9197-7b6f01d238ad" providerId="ADAL" clId="{A86F4D88-58DE-43A7-BE63-5D80D6302629}" dt="2024-08-07T16:17:57.594" v="1651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A86F4D88-58DE-43A7-BE63-5D80D6302629}" dt="2024-08-07T16:17:57.594" v="1651" actId="47"/>
          <pc:sldLayoutMkLst>
            <pc:docMk/>
            <pc:sldMasterMk cId="3635699181" sldId="2147483648"/>
            <pc:sldLayoutMk cId="1041837092" sldId="2147483693"/>
          </pc:sldLayoutMkLst>
        </pc:sldLayoutChg>
        <pc:sldLayoutChg chg="del">
          <pc:chgData name="Vinny Davies" userId="b3c95d76-c150-4dfb-9197-7b6f01d238ad" providerId="ADAL" clId="{A86F4D88-58DE-43A7-BE63-5D80D6302629}" dt="2024-08-07T16:02:06.135" v="1276" actId="47"/>
          <pc:sldLayoutMkLst>
            <pc:docMk/>
            <pc:sldMasterMk cId="3635699181" sldId="2147483648"/>
            <pc:sldLayoutMk cId="3724812467" sldId="2147483693"/>
          </pc:sldLayoutMkLst>
        </pc:sldLayoutChg>
      </pc:sldMasterChg>
    </pc:docChg>
  </pc:docChgLst>
  <pc:docChgLst>
    <pc:chgData name="Andrew Elliott" userId="c41308ea-6d35-46ad-a489-af2606dc4ec5" providerId="ADAL" clId="{80A87DD1-94C4-584D-A729-0EF0037A4439}"/>
    <pc:docChg chg="undo custSel addSld delSld modSld sldOrd modSection">
      <pc:chgData name="Andrew Elliott" userId="c41308ea-6d35-46ad-a489-af2606dc4ec5" providerId="ADAL" clId="{80A87DD1-94C4-584D-A729-0EF0037A4439}" dt="2024-09-04T08:56:23.802" v="8563" actId="14100"/>
      <pc:docMkLst>
        <pc:docMk/>
      </pc:docMkLst>
      <pc:sldChg chg="modSp mod">
        <pc:chgData name="Andrew Elliott" userId="c41308ea-6d35-46ad-a489-af2606dc4ec5" providerId="ADAL" clId="{80A87DD1-94C4-584D-A729-0EF0037A4439}" dt="2024-09-03T15:51:25.153" v="7891" actId="115"/>
        <pc:sldMkLst>
          <pc:docMk/>
          <pc:sldMk cId="4244171547" sldId="256"/>
        </pc:sldMkLst>
        <pc:spChg chg="mod">
          <ac:chgData name="Andrew Elliott" userId="c41308ea-6d35-46ad-a489-af2606dc4ec5" providerId="ADAL" clId="{80A87DD1-94C4-584D-A729-0EF0037A4439}" dt="2024-09-03T15:51:25.153" v="7891" actId="115"/>
          <ac:spMkLst>
            <pc:docMk/>
            <pc:sldMk cId="4244171547" sldId="256"/>
            <ac:spMk id="3" creationId="{00000000-0000-0000-0000-000000000000}"/>
          </ac:spMkLst>
        </pc:spChg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21180055" sldId="257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2708854927" sldId="258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90953634" sldId="259"/>
        </pc:sldMkLst>
      </pc:sldChg>
      <pc:sldChg chg="addSp delSp modSp mod modNotesTx">
        <pc:chgData name="Andrew Elliott" userId="c41308ea-6d35-46ad-a489-af2606dc4ec5" providerId="ADAL" clId="{80A87DD1-94C4-584D-A729-0EF0037A4439}" dt="2024-09-03T09:17:40.951" v="7814" actId="5793"/>
        <pc:sldMkLst>
          <pc:docMk/>
          <pc:sldMk cId="866542749" sldId="549"/>
        </pc:sldMkLst>
        <pc:spChg chg="mod">
          <ac:chgData name="Andrew Elliott" userId="c41308ea-6d35-46ad-a489-af2606dc4ec5" providerId="ADAL" clId="{80A87DD1-94C4-584D-A729-0EF0037A4439}" dt="2024-08-16T15:51:54.428" v="181" actId="20577"/>
          <ac:spMkLst>
            <pc:docMk/>
            <pc:sldMk cId="866542749" sldId="549"/>
            <ac:spMk id="2" creationId="{062F3C67-5522-15ED-6FC3-5E09535C77C9}"/>
          </ac:spMkLst>
        </pc:spChg>
        <pc:spChg chg="mod">
          <ac:chgData name="Andrew Elliott" userId="c41308ea-6d35-46ad-a489-af2606dc4ec5" providerId="ADAL" clId="{80A87DD1-94C4-584D-A729-0EF0037A4439}" dt="2024-09-03T09:17:40.951" v="7814" actId="5793"/>
          <ac:spMkLst>
            <pc:docMk/>
            <pc:sldMk cId="866542749" sldId="549"/>
            <ac:spMk id="3" creationId="{1903418B-BAAE-4CCA-8A03-D04B9E1D4FF0}"/>
          </ac:spMkLst>
        </pc:spChg>
        <pc:spChg chg="add mod">
          <ac:chgData name="Andrew Elliott" userId="c41308ea-6d35-46ad-a489-af2606dc4ec5" providerId="ADAL" clId="{80A87DD1-94C4-584D-A729-0EF0037A4439}" dt="2024-09-03T09:17:35.091" v="7811" actId="115"/>
          <ac:spMkLst>
            <pc:docMk/>
            <pc:sldMk cId="866542749" sldId="549"/>
            <ac:spMk id="4" creationId="{B1AA7BFE-DB87-467C-5D84-E0F221AB1257}"/>
          </ac:spMkLst>
        </pc:spChg>
        <pc:spChg chg="add del mod">
          <ac:chgData name="Andrew Elliott" userId="c41308ea-6d35-46ad-a489-af2606dc4ec5" providerId="ADAL" clId="{80A87DD1-94C4-584D-A729-0EF0037A4439}" dt="2024-09-03T09:14:58.317" v="7764" actId="478"/>
          <ac:spMkLst>
            <pc:docMk/>
            <pc:sldMk cId="866542749" sldId="549"/>
            <ac:spMk id="7" creationId="{6FE9795C-790C-728C-2CB2-ECCF2358473E}"/>
          </ac:spMkLst>
        </pc:spChg>
        <pc:spChg chg="add del mod">
          <ac:chgData name="Andrew Elliott" userId="c41308ea-6d35-46ad-a489-af2606dc4ec5" providerId="ADAL" clId="{80A87DD1-94C4-584D-A729-0EF0037A4439}" dt="2024-09-03T09:14:58.317" v="7764" actId="478"/>
          <ac:spMkLst>
            <pc:docMk/>
            <pc:sldMk cId="866542749" sldId="549"/>
            <ac:spMk id="8" creationId="{4CD65CD3-9881-9C7B-E4A9-F97CAAF531B4}"/>
          </ac:spMkLst>
        </pc:spChg>
        <pc:spChg chg="add del mod">
          <ac:chgData name="Andrew Elliott" userId="c41308ea-6d35-46ad-a489-af2606dc4ec5" providerId="ADAL" clId="{80A87DD1-94C4-584D-A729-0EF0037A4439}" dt="2024-09-03T09:14:58.317" v="7764" actId="478"/>
          <ac:spMkLst>
            <pc:docMk/>
            <pc:sldMk cId="866542749" sldId="549"/>
            <ac:spMk id="9" creationId="{264223A1-06D6-1230-DDA5-234F59F9A8DF}"/>
          </ac:spMkLst>
        </pc:spChg>
        <pc:spChg chg="add del mod">
          <ac:chgData name="Andrew Elliott" userId="c41308ea-6d35-46ad-a489-af2606dc4ec5" providerId="ADAL" clId="{80A87DD1-94C4-584D-A729-0EF0037A4439}" dt="2024-09-03T09:14:58.317" v="7764" actId="478"/>
          <ac:spMkLst>
            <pc:docMk/>
            <pc:sldMk cId="866542749" sldId="549"/>
            <ac:spMk id="10" creationId="{1908E30C-8120-E258-BAE4-E0273BB509FB}"/>
          </ac:spMkLst>
        </pc:spChg>
        <pc:picChg chg="add del mod">
          <ac:chgData name="Andrew Elliott" userId="c41308ea-6d35-46ad-a489-af2606dc4ec5" providerId="ADAL" clId="{80A87DD1-94C4-584D-A729-0EF0037A4439}" dt="2024-08-16T15:57:21.425" v="758" actId="21"/>
          <ac:picMkLst>
            <pc:docMk/>
            <pc:sldMk cId="866542749" sldId="549"/>
            <ac:picMk id="5" creationId="{74ADCE4C-5EF6-0DF8-7578-615D8D75DFA1}"/>
          </ac:picMkLst>
        </pc:picChg>
        <pc:picChg chg="add del mod">
          <ac:chgData name="Andrew Elliott" userId="c41308ea-6d35-46ad-a489-af2606dc4ec5" providerId="ADAL" clId="{80A87DD1-94C4-584D-A729-0EF0037A4439}" dt="2024-08-16T16:00:27.170" v="966" actId="478"/>
          <ac:picMkLst>
            <pc:docMk/>
            <pc:sldMk cId="866542749" sldId="549"/>
            <ac:picMk id="6" creationId="{3782F373-5C08-BCBF-BF50-FF03E80B0035}"/>
          </ac:picMkLst>
        </pc:picChg>
        <pc:picChg chg="add mod">
          <ac:chgData name="Andrew Elliott" userId="c41308ea-6d35-46ad-a489-af2606dc4ec5" providerId="ADAL" clId="{80A87DD1-94C4-584D-A729-0EF0037A4439}" dt="2024-09-03T09:16:43.269" v="7793" actId="14100"/>
          <ac:picMkLst>
            <pc:docMk/>
            <pc:sldMk cId="866542749" sldId="549"/>
            <ac:picMk id="1026" creationId="{CF993CD7-7AD3-0422-A499-BF33322DC0F5}"/>
          </ac:picMkLst>
        </pc:picChg>
      </pc:sldChg>
      <pc:sldChg chg="addSp delSp modSp mod">
        <pc:chgData name="Andrew Elliott" userId="c41308ea-6d35-46ad-a489-af2606dc4ec5" providerId="ADAL" clId="{80A87DD1-94C4-584D-A729-0EF0037A4439}" dt="2024-09-04T08:56:23.802" v="8563" actId="14100"/>
        <pc:sldMkLst>
          <pc:docMk/>
          <pc:sldMk cId="2397795570" sldId="550"/>
        </pc:sldMkLst>
        <pc:spChg chg="del mod">
          <ac:chgData name="Andrew Elliott" userId="c41308ea-6d35-46ad-a489-af2606dc4ec5" providerId="ADAL" clId="{80A87DD1-94C4-584D-A729-0EF0037A4439}" dt="2024-08-29T07:56:53.371" v="7435" actId="478"/>
          <ac:spMkLst>
            <pc:docMk/>
            <pc:sldMk cId="2397795570" sldId="550"/>
            <ac:spMk id="2" creationId="{062F3C67-5522-15ED-6FC3-5E09535C77C9}"/>
          </ac:spMkLst>
        </pc:spChg>
        <pc:spChg chg="add mod">
          <ac:chgData name="Andrew Elliott" userId="c41308ea-6d35-46ad-a489-af2606dc4ec5" providerId="ADAL" clId="{80A87DD1-94C4-584D-A729-0EF0037A4439}" dt="2024-09-04T08:56:13.311" v="8551" actId="1076"/>
          <ac:spMkLst>
            <pc:docMk/>
            <pc:sldMk cId="2397795570" sldId="550"/>
            <ac:spMk id="2" creationId="{C7B4F94D-86A1-29A9-99F9-11E48B3DC237}"/>
          </ac:spMkLst>
        </pc:spChg>
        <pc:spChg chg="del mod">
          <ac:chgData name="Andrew Elliott" userId="c41308ea-6d35-46ad-a489-af2606dc4ec5" providerId="ADAL" clId="{80A87DD1-94C4-584D-A729-0EF0037A4439}" dt="2024-08-29T07:50:01.670" v="7292" actId="478"/>
          <ac:spMkLst>
            <pc:docMk/>
            <pc:sldMk cId="2397795570" sldId="550"/>
            <ac:spMk id="3" creationId="{1903418B-BAAE-4CCA-8A03-D04B9E1D4FF0}"/>
          </ac:spMkLst>
        </pc:spChg>
        <pc:spChg chg="add mod">
          <ac:chgData name="Andrew Elliott" userId="c41308ea-6d35-46ad-a489-af2606dc4ec5" providerId="ADAL" clId="{80A87DD1-94C4-584D-A729-0EF0037A4439}" dt="2024-09-04T08:56:18.608" v="8558" actId="1076"/>
          <ac:spMkLst>
            <pc:docMk/>
            <pc:sldMk cId="2397795570" sldId="550"/>
            <ac:spMk id="3" creationId="{B63882F4-E6F7-C773-A9C3-A4D0124370DE}"/>
          </ac:spMkLst>
        </pc:spChg>
        <pc:spChg chg="add del mod">
          <ac:chgData name="Andrew Elliott" userId="c41308ea-6d35-46ad-a489-af2606dc4ec5" providerId="ADAL" clId="{80A87DD1-94C4-584D-A729-0EF0037A4439}" dt="2024-08-29T07:47:31.686" v="7247"/>
          <ac:spMkLst>
            <pc:docMk/>
            <pc:sldMk cId="2397795570" sldId="550"/>
            <ac:spMk id="6" creationId="{117B2392-3E13-EA78-623C-A9195ED3F743}"/>
          </ac:spMkLst>
        </pc:spChg>
        <pc:spChg chg="add mod">
          <ac:chgData name="Andrew Elliott" userId="c41308ea-6d35-46ad-a489-af2606dc4ec5" providerId="ADAL" clId="{80A87DD1-94C4-584D-A729-0EF0037A4439}" dt="2024-09-04T08:56:12.117" v="8549" actId="1076"/>
          <ac:spMkLst>
            <pc:docMk/>
            <pc:sldMk cId="2397795570" sldId="550"/>
            <ac:spMk id="6" creationId="{CDC46787-50A8-955D-D1B7-B0F9346A58F9}"/>
          </ac:spMkLst>
        </pc:spChg>
        <pc:spChg chg="add del mod">
          <ac:chgData name="Andrew Elliott" userId="c41308ea-6d35-46ad-a489-af2606dc4ec5" providerId="ADAL" clId="{80A87DD1-94C4-584D-A729-0EF0037A4439}" dt="2024-08-29T07:47:33.827" v="7248" actId="478"/>
          <ac:spMkLst>
            <pc:docMk/>
            <pc:sldMk cId="2397795570" sldId="550"/>
            <ac:spMk id="8" creationId="{B476CE9B-1F6F-8C56-C64B-59B0BD3F88BC}"/>
          </ac:spMkLst>
        </pc:spChg>
        <pc:spChg chg="add mod">
          <ac:chgData name="Andrew Elliott" userId="c41308ea-6d35-46ad-a489-af2606dc4ec5" providerId="ADAL" clId="{80A87DD1-94C4-584D-A729-0EF0037A4439}" dt="2024-08-29T07:50:44.022" v="7301" actId="164"/>
          <ac:spMkLst>
            <pc:docMk/>
            <pc:sldMk cId="2397795570" sldId="550"/>
            <ac:spMk id="9" creationId="{71B1B9D0-DCCC-7D00-BD1A-C59A4C53454E}"/>
          </ac:spMkLst>
        </pc:spChg>
        <pc:spChg chg="add mod">
          <ac:chgData name="Andrew Elliott" userId="c41308ea-6d35-46ad-a489-af2606dc4ec5" providerId="ADAL" clId="{80A87DD1-94C4-584D-A729-0EF0037A4439}" dt="2024-08-29T07:50:44.022" v="7301" actId="164"/>
          <ac:spMkLst>
            <pc:docMk/>
            <pc:sldMk cId="2397795570" sldId="550"/>
            <ac:spMk id="10" creationId="{6EF63EB2-376F-EDCD-5137-BEF28C9D05AE}"/>
          </ac:spMkLst>
        </pc:spChg>
        <pc:spChg chg="add del mod">
          <ac:chgData name="Andrew Elliott" userId="c41308ea-6d35-46ad-a489-af2606dc4ec5" providerId="ADAL" clId="{80A87DD1-94C4-584D-A729-0EF0037A4439}" dt="2024-08-29T07:50:15.591" v="7295"/>
          <ac:spMkLst>
            <pc:docMk/>
            <pc:sldMk cId="2397795570" sldId="550"/>
            <ac:spMk id="14" creationId="{76B188B0-7370-BF58-DDC0-314BDF32623A}"/>
          </ac:spMkLst>
        </pc:spChg>
        <pc:spChg chg="add mod">
          <ac:chgData name="Andrew Elliott" userId="c41308ea-6d35-46ad-a489-af2606dc4ec5" providerId="ADAL" clId="{80A87DD1-94C4-584D-A729-0EF0037A4439}" dt="2024-08-29T07:56:32.126" v="7434" actId="20577"/>
          <ac:spMkLst>
            <pc:docMk/>
            <pc:sldMk cId="2397795570" sldId="550"/>
            <ac:spMk id="18" creationId="{5D66A574-5582-9DB6-2A5D-B7CE03649A59}"/>
          </ac:spMkLst>
        </pc:spChg>
        <pc:spChg chg="add del mod">
          <ac:chgData name="Andrew Elliott" userId="c41308ea-6d35-46ad-a489-af2606dc4ec5" providerId="ADAL" clId="{80A87DD1-94C4-584D-A729-0EF0037A4439}" dt="2024-08-29T07:56:55.867" v="7436" actId="478"/>
          <ac:spMkLst>
            <pc:docMk/>
            <pc:sldMk cId="2397795570" sldId="550"/>
            <ac:spMk id="20" creationId="{FA0C3151-9A89-4045-15FD-12E966BA6316}"/>
          </ac:spMkLst>
        </pc:spChg>
        <pc:spChg chg="add mod">
          <ac:chgData name="Andrew Elliott" userId="c41308ea-6d35-46ad-a489-af2606dc4ec5" providerId="ADAL" clId="{80A87DD1-94C4-584D-A729-0EF0037A4439}" dt="2024-08-29T07:56:56.181" v="7437"/>
          <ac:spMkLst>
            <pc:docMk/>
            <pc:sldMk cId="2397795570" sldId="550"/>
            <ac:spMk id="21" creationId="{4395BB3B-79FD-B0F9-CD21-7DAF8648B096}"/>
          </ac:spMkLst>
        </pc:spChg>
        <pc:grpChg chg="add del mod">
          <ac:chgData name="Andrew Elliott" userId="c41308ea-6d35-46ad-a489-af2606dc4ec5" providerId="ADAL" clId="{80A87DD1-94C4-584D-A729-0EF0037A4439}" dt="2024-08-29T07:55:47.727" v="7423" actId="478"/>
          <ac:grpSpMkLst>
            <pc:docMk/>
            <pc:sldMk cId="2397795570" sldId="550"/>
            <ac:grpSpMk id="17" creationId="{768C3F38-5D05-FBF8-7F2B-D98176AE348D}"/>
          </ac:grpSpMkLst>
        </pc:grpChg>
        <pc:picChg chg="add del mod">
          <ac:chgData name="Andrew Elliott" userId="c41308ea-6d35-46ad-a489-af2606dc4ec5" providerId="ADAL" clId="{80A87DD1-94C4-584D-A729-0EF0037A4439}" dt="2024-08-29T07:47:30.633" v="7245" actId="478"/>
          <ac:picMkLst>
            <pc:docMk/>
            <pc:sldMk cId="2397795570" sldId="550"/>
            <ac:picMk id="4" creationId="{44818325-70E7-C396-B2FC-75A974B0EBA4}"/>
          </ac:picMkLst>
        </pc:picChg>
        <pc:picChg chg="add mod">
          <ac:chgData name="Andrew Elliott" userId="c41308ea-6d35-46ad-a489-af2606dc4ec5" providerId="ADAL" clId="{80A87DD1-94C4-584D-A729-0EF0037A4439}" dt="2024-09-04T08:56:23.802" v="8563" actId="14100"/>
          <ac:picMkLst>
            <pc:docMk/>
            <pc:sldMk cId="2397795570" sldId="550"/>
            <ac:picMk id="5" creationId="{467FBD53-E41A-5E2C-86D4-0DE7D5CB4175}"/>
          </ac:picMkLst>
        </pc:picChg>
        <pc:picChg chg="add mod">
          <ac:chgData name="Andrew Elliott" userId="c41308ea-6d35-46ad-a489-af2606dc4ec5" providerId="ADAL" clId="{80A87DD1-94C4-584D-A729-0EF0037A4439}" dt="2024-08-29T07:50:44.022" v="7301" actId="164"/>
          <ac:picMkLst>
            <pc:docMk/>
            <pc:sldMk cId="2397795570" sldId="550"/>
            <ac:picMk id="5" creationId="{6D595D4E-88DC-1310-E8B0-D84B77977727}"/>
          </ac:picMkLst>
        </pc:picChg>
        <pc:picChg chg="add mod">
          <ac:chgData name="Andrew Elliott" userId="c41308ea-6d35-46ad-a489-af2606dc4ec5" providerId="ADAL" clId="{80A87DD1-94C4-584D-A729-0EF0037A4439}" dt="2024-09-04T08:56:19.510" v="8560" actId="14100"/>
          <ac:picMkLst>
            <pc:docMk/>
            <pc:sldMk cId="2397795570" sldId="550"/>
            <ac:picMk id="12" creationId="{495BF4E7-BD3C-A052-EAD9-A4EC6DC6BE9F}"/>
          </ac:picMkLst>
        </pc:picChg>
        <pc:picChg chg="add mod">
          <ac:chgData name="Andrew Elliott" userId="c41308ea-6d35-46ad-a489-af2606dc4ec5" providerId="ADAL" clId="{80A87DD1-94C4-584D-A729-0EF0037A4439}" dt="2024-09-04T08:56:20.327" v="8561" actId="14100"/>
          <ac:picMkLst>
            <pc:docMk/>
            <pc:sldMk cId="2397795570" sldId="550"/>
            <ac:picMk id="16" creationId="{F4429330-A9E7-8621-DF19-F8EF1148EF52}"/>
          </ac:picMkLst>
        </pc:picChg>
      </pc:sldChg>
      <pc:sldChg chg="ord">
        <pc:chgData name="Andrew Elliott" userId="c41308ea-6d35-46ad-a489-af2606dc4ec5" providerId="ADAL" clId="{80A87DD1-94C4-584D-A729-0EF0037A4439}" dt="2024-08-29T06:58:57.872" v="6409" actId="20578"/>
        <pc:sldMkLst>
          <pc:docMk/>
          <pc:sldMk cId="202577354" sldId="551"/>
        </pc:sldMkLst>
      </pc:sldChg>
      <pc:sldChg chg="modSp mod">
        <pc:chgData name="Andrew Elliott" userId="c41308ea-6d35-46ad-a489-af2606dc4ec5" providerId="ADAL" clId="{80A87DD1-94C4-584D-A729-0EF0037A4439}" dt="2024-08-09T14:10:31.124" v="40" actId="20577"/>
        <pc:sldMkLst>
          <pc:docMk/>
          <pc:sldMk cId="4281785477" sldId="558"/>
        </pc:sldMkLst>
        <pc:spChg chg="mod">
          <ac:chgData name="Andrew Elliott" userId="c41308ea-6d35-46ad-a489-af2606dc4ec5" providerId="ADAL" clId="{80A87DD1-94C4-584D-A729-0EF0037A4439}" dt="2024-08-09T14:10:31.124" v="40" actId="20577"/>
          <ac:spMkLst>
            <pc:docMk/>
            <pc:sldMk cId="4281785477" sldId="558"/>
            <ac:spMk id="3" creationId="{1903418B-BAAE-4CCA-8A03-D04B9E1D4FF0}"/>
          </ac:spMkLst>
        </pc:spChg>
      </pc:sldChg>
      <pc:sldChg chg="modSp mod">
        <pc:chgData name="Andrew Elliott" userId="c41308ea-6d35-46ad-a489-af2606dc4ec5" providerId="ADAL" clId="{80A87DD1-94C4-584D-A729-0EF0037A4439}" dt="2024-08-09T14:10:11.366" v="39" actId="5793"/>
        <pc:sldMkLst>
          <pc:docMk/>
          <pc:sldMk cId="2031234494" sldId="560"/>
        </pc:sldMkLst>
        <pc:spChg chg="mod">
          <ac:chgData name="Andrew Elliott" userId="c41308ea-6d35-46ad-a489-af2606dc4ec5" providerId="ADAL" clId="{80A87DD1-94C4-584D-A729-0EF0037A4439}" dt="2024-08-09T14:10:11.366" v="39" actId="5793"/>
          <ac:spMkLst>
            <pc:docMk/>
            <pc:sldMk cId="2031234494" sldId="560"/>
            <ac:spMk id="3" creationId="{1903418B-BAAE-4CCA-8A03-D04B9E1D4FF0}"/>
          </ac:spMkLst>
        </pc:spChg>
      </pc:sldChg>
      <pc:sldChg chg="addSp delSp modSp add mod">
        <pc:chgData name="Andrew Elliott" userId="c41308ea-6d35-46ad-a489-af2606dc4ec5" providerId="ADAL" clId="{80A87DD1-94C4-584D-A729-0EF0037A4439}" dt="2024-08-09T14:07:32.187" v="37" actId="1076"/>
        <pc:sldMkLst>
          <pc:docMk/>
          <pc:sldMk cId="280950381" sldId="561"/>
        </pc:sldMkLst>
        <pc:spChg chg="add del mod">
          <ac:chgData name="Andrew Elliott" userId="c41308ea-6d35-46ad-a489-af2606dc4ec5" providerId="ADAL" clId="{80A87DD1-94C4-584D-A729-0EF0037A4439}" dt="2024-08-09T14:07:12.776" v="16"/>
          <ac:spMkLst>
            <pc:docMk/>
            <pc:sldMk cId="280950381" sldId="561"/>
            <ac:spMk id="2" creationId="{E57AF88E-327B-5654-A30E-15F83EE35F52}"/>
          </ac:spMkLst>
        </pc:spChg>
        <pc:spChg chg="mod">
          <ac:chgData name="Andrew Elliott" userId="c41308ea-6d35-46ad-a489-af2606dc4ec5" providerId="ADAL" clId="{80A87DD1-94C4-584D-A729-0EF0037A4439}" dt="2024-08-09T14:07:32.187" v="37" actId="1076"/>
          <ac:spMkLst>
            <pc:docMk/>
            <pc:sldMk cId="280950381" sldId="561"/>
            <ac:spMk id="28" creationId="{0C8DE841-7240-4286-BCEC-A50373B4ED9E}"/>
          </ac:spMkLst>
        </pc:spChg>
        <pc:spChg chg="mod">
          <ac:chgData name="Andrew Elliott" userId="c41308ea-6d35-46ad-a489-af2606dc4ec5" providerId="ADAL" clId="{80A87DD1-94C4-584D-A729-0EF0037A4439}" dt="2024-08-09T14:07:22.192" v="30" actId="1035"/>
          <ac:spMkLst>
            <pc:docMk/>
            <pc:sldMk cId="280950381" sldId="561"/>
            <ac:spMk id="37" creationId="{ECE9E8E5-F8BF-7B80-6522-9DA3A6915CFC}"/>
          </ac:spMkLst>
        </pc:spChg>
        <pc:spChg chg="mod">
          <ac:chgData name="Andrew Elliott" userId="c41308ea-6d35-46ad-a489-af2606dc4ec5" providerId="ADAL" clId="{80A87DD1-94C4-584D-A729-0EF0037A4439}" dt="2024-08-09T14:07:22.192" v="30" actId="1035"/>
          <ac:spMkLst>
            <pc:docMk/>
            <pc:sldMk cId="280950381" sldId="561"/>
            <ac:spMk id="38" creationId="{36345066-CE70-5149-84D3-7CA01214EBE9}"/>
          </ac:spMkLst>
        </pc:spChg>
        <pc:spChg chg="mod">
          <ac:chgData name="Andrew Elliott" userId="c41308ea-6d35-46ad-a489-af2606dc4ec5" providerId="ADAL" clId="{80A87DD1-94C4-584D-A729-0EF0037A4439}" dt="2024-08-09T14:07:22.192" v="30" actId="1035"/>
          <ac:spMkLst>
            <pc:docMk/>
            <pc:sldMk cId="280950381" sldId="561"/>
            <ac:spMk id="40" creationId="{ADDF5E16-7444-E4D3-CADE-856FA2B70BD8}"/>
          </ac:spMkLst>
        </pc:spChg>
        <pc:spChg chg="mod">
          <ac:chgData name="Andrew Elliott" userId="c41308ea-6d35-46ad-a489-af2606dc4ec5" providerId="ADAL" clId="{80A87DD1-94C4-584D-A729-0EF0037A4439}" dt="2024-08-09T14:07:22.192" v="30" actId="1035"/>
          <ac:spMkLst>
            <pc:docMk/>
            <pc:sldMk cId="280950381" sldId="561"/>
            <ac:spMk id="42" creationId="{BBFC4BBA-4635-313A-2DAA-423E5C52205A}"/>
          </ac:spMkLst>
        </pc:spChg>
        <pc:spChg chg="mod">
          <ac:chgData name="Andrew Elliott" userId="c41308ea-6d35-46ad-a489-af2606dc4ec5" providerId="ADAL" clId="{80A87DD1-94C4-584D-A729-0EF0037A4439}" dt="2024-08-09T14:07:22.192" v="30" actId="1035"/>
          <ac:spMkLst>
            <pc:docMk/>
            <pc:sldMk cId="280950381" sldId="561"/>
            <ac:spMk id="43" creationId="{907DCB98-1C50-472D-D509-2D089B86BD0E}"/>
          </ac:spMkLst>
        </pc:sp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17" creationId="{9F6159BC-3A62-8BE7-3F4F-F4FDD6DA9A9F}"/>
          </ac:picMkLst>
        </pc:pic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19" creationId="{6901940D-77BB-2B93-F443-80AEA3B59787}"/>
          </ac:picMkLst>
        </pc:pic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21" creationId="{6A0FAF80-BE03-8D4F-4322-6B1A88F91CFF}"/>
          </ac:picMkLst>
        </pc:pic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23" creationId="{4E888B71-E039-ECC6-5E59-9C9757986148}"/>
          </ac:picMkLst>
        </pc:pic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25" creationId="{29B547CC-D89C-2B76-9DD9-D1F5681B83CE}"/>
          </ac:picMkLst>
        </pc:picChg>
        <pc:picChg chg="mod">
          <ac:chgData name="Andrew Elliott" userId="c41308ea-6d35-46ad-a489-af2606dc4ec5" providerId="ADAL" clId="{80A87DD1-94C4-584D-A729-0EF0037A4439}" dt="2024-08-09T14:07:27.957" v="36" actId="1036"/>
          <ac:picMkLst>
            <pc:docMk/>
            <pc:sldMk cId="280950381" sldId="561"/>
            <ac:picMk id="27" creationId="{2770E48A-7E9E-3F4B-9C7E-21549EB0DA6E}"/>
          </ac:picMkLst>
        </pc:picChg>
        <pc:picChg chg="mod">
          <ac:chgData name="Andrew Elliott" userId="c41308ea-6d35-46ad-a489-af2606dc4ec5" providerId="ADAL" clId="{80A87DD1-94C4-584D-A729-0EF0037A4439}" dt="2024-08-09T14:07:22.192" v="30" actId="1035"/>
          <ac:picMkLst>
            <pc:docMk/>
            <pc:sldMk cId="280950381" sldId="561"/>
            <ac:picMk id="30" creationId="{0F5AB3AC-BF0C-E4EE-553A-A8BDEA1D4DCE}"/>
          </ac:picMkLst>
        </pc:picChg>
        <pc:picChg chg="mod">
          <ac:chgData name="Andrew Elliott" userId="c41308ea-6d35-46ad-a489-af2606dc4ec5" providerId="ADAL" clId="{80A87DD1-94C4-584D-A729-0EF0037A4439}" dt="2024-08-09T14:07:22.192" v="30" actId="1035"/>
          <ac:picMkLst>
            <pc:docMk/>
            <pc:sldMk cId="280950381" sldId="561"/>
            <ac:picMk id="32" creationId="{2497C0F8-C60E-96D8-BA48-A69E09866CB2}"/>
          </ac:picMkLst>
        </pc:picChg>
        <pc:picChg chg="mod">
          <ac:chgData name="Andrew Elliott" userId="c41308ea-6d35-46ad-a489-af2606dc4ec5" providerId="ADAL" clId="{80A87DD1-94C4-584D-A729-0EF0037A4439}" dt="2024-08-09T14:07:22.192" v="30" actId="1035"/>
          <ac:picMkLst>
            <pc:docMk/>
            <pc:sldMk cId="280950381" sldId="561"/>
            <ac:picMk id="34" creationId="{C202C054-22CB-C4D8-2762-B69D4EF161BD}"/>
          </ac:picMkLst>
        </pc:picChg>
        <pc:picChg chg="mod">
          <ac:chgData name="Andrew Elliott" userId="c41308ea-6d35-46ad-a489-af2606dc4ec5" providerId="ADAL" clId="{80A87DD1-94C4-584D-A729-0EF0037A4439}" dt="2024-08-09T14:07:22.192" v="30" actId="1035"/>
          <ac:picMkLst>
            <pc:docMk/>
            <pc:sldMk cId="280950381" sldId="561"/>
            <ac:picMk id="36" creationId="{10ED6A3A-4CB8-8A7C-3D17-31B035AB6B7D}"/>
          </ac:picMkLst>
        </pc:picChg>
      </pc:sldChg>
      <pc:sldChg chg="addSp delSp modSp new mod ord">
        <pc:chgData name="Andrew Elliott" userId="c41308ea-6d35-46ad-a489-af2606dc4ec5" providerId="ADAL" clId="{80A87DD1-94C4-584D-A729-0EF0037A4439}" dt="2024-09-03T15:54:39.718" v="7893" actId="20577"/>
        <pc:sldMkLst>
          <pc:docMk/>
          <pc:sldMk cId="3738103045" sldId="562"/>
        </pc:sldMkLst>
        <pc:spChg chg="mod">
          <ac:chgData name="Andrew Elliott" userId="c41308ea-6d35-46ad-a489-af2606dc4ec5" providerId="ADAL" clId="{80A87DD1-94C4-584D-A729-0EF0037A4439}" dt="2024-08-16T16:46:54.477" v="3352" actId="1076"/>
          <ac:spMkLst>
            <pc:docMk/>
            <pc:sldMk cId="3738103045" sldId="562"/>
            <ac:spMk id="2" creationId="{453556F2-76CA-8848-E796-3C8C00D9A2A9}"/>
          </ac:spMkLst>
        </pc:spChg>
        <pc:spChg chg="del mod">
          <ac:chgData name="Andrew Elliott" userId="c41308ea-6d35-46ad-a489-af2606dc4ec5" providerId="ADAL" clId="{80A87DD1-94C4-584D-A729-0EF0037A4439}" dt="2024-08-16T16:11:34.579" v="2110" actId="478"/>
          <ac:spMkLst>
            <pc:docMk/>
            <pc:sldMk cId="3738103045" sldId="562"/>
            <ac:spMk id="3" creationId="{0D5E435F-85FD-3156-950B-722B7E0CAD39}"/>
          </ac:spMkLst>
        </pc:spChg>
        <pc:spChg chg="del">
          <ac:chgData name="Andrew Elliott" userId="c41308ea-6d35-46ad-a489-af2606dc4ec5" providerId="ADAL" clId="{80A87DD1-94C4-584D-A729-0EF0037A4439}" dt="2024-08-16T16:11:11.205" v="2100" actId="478"/>
          <ac:spMkLst>
            <pc:docMk/>
            <pc:sldMk cId="3738103045" sldId="562"/>
            <ac:spMk id="4" creationId="{4ACEBBAC-0C72-CC87-D61E-7C3926DDF153}"/>
          </ac:spMkLst>
        </pc:spChg>
        <pc:spChg chg="add mod">
          <ac:chgData name="Andrew Elliott" userId="c41308ea-6d35-46ad-a489-af2606dc4ec5" providerId="ADAL" clId="{80A87DD1-94C4-584D-A729-0EF0037A4439}" dt="2024-09-03T15:46:20.876" v="7879" actId="207"/>
          <ac:spMkLst>
            <pc:docMk/>
            <pc:sldMk cId="3738103045" sldId="562"/>
            <ac:spMk id="5" creationId="{A4F9283A-1A71-81FD-B0AB-C9FCAC6803D7}"/>
          </ac:spMkLst>
        </pc:spChg>
        <pc:spChg chg="add mod">
          <ac:chgData name="Andrew Elliott" userId="c41308ea-6d35-46ad-a489-af2606dc4ec5" providerId="ADAL" clId="{80A87DD1-94C4-584D-A729-0EF0037A4439}" dt="2024-08-16T23:51:16.083" v="5113" actId="207"/>
          <ac:spMkLst>
            <pc:docMk/>
            <pc:sldMk cId="3738103045" sldId="562"/>
            <ac:spMk id="6" creationId="{A061B4A1-72AC-F88C-14D1-042665371829}"/>
          </ac:spMkLst>
        </pc:spChg>
        <pc:spChg chg="add del mod">
          <ac:chgData name="Andrew Elliott" userId="c41308ea-6d35-46ad-a489-af2606dc4ec5" providerId="ADAL" clId="{80A87DD1-94C4-584D-A729-0EF0037A4439}" dt="2024-08-16T16:19:14.701" v="2641" actId="478"/>
          <ac:spMkLst>
            <pc:docMk/>
            <pc:sldMk cId="3738103045" sldId="562"/>
            <ac:spMk id="7" creationId="{2C50A220-2795-AB5B-9A9C-F3C2B1FD11C4}"/>
          </ac:spMkLst>
        </pc:spChg>
        <pc:spChg chg="add mod">
          <ac:chgData name="Andrew Elliott" userId="c41308ea-6d35-46ad-a489-af2606dc4ec5" providerId="ADAL" clId="{80A87DD1-94C4-584D-A729-0EF0037A4439}" dt="2024-09-03T15:54:39.718" v="7893" actId="20577"/>
          <ac:spMkLst>
            <pc:docMk/>
            <pc:sldMk cId="3738103045" sldId="562"/>
            <ac:spMk id="8" creationId="{9D9CD661-F50A-594E-736D-8A804429FF24}"/>
          </ac:spMkLst>
        </pc:spChg>
        <pc:spChg chg="add mod">
          <ac:chgData name="Andrew Elliott" userId="c41308ea-6d35-46ad-a489-af2606dc4ec5" providerId="ADAL" clId="{80A87DD1-94C4-584D-A729-0EF0037A4439}" dt="2024-08-16T16:37:14.049" v="2905" actId="207"/>
          <ac:spMkLst>
            <pc:docMk/>
            <pc:sldMk cId="3738103045" sldId="562"/>
            <ac:spMk id="9" creationId="{888F0A75-1056-B970-4283-25832F5897FE}"/>
          </ac:spMkLst>
        </pc:spChg>
        <pc:spChg chg="add mod">
          <ac:chgData name="Andrew Elliott" userId="c41308ea-6d35-46ad-a489-af2606dc4ec5" providerId="ADAL" clId="{80A87DD1-94C4-584D-A729-0EF0037A4439}" dt="2024-09-03T15:45:30.965" v="7852" actId="1036"/>
          <ac:spMkLst>
            <pc:docMk/>
            <pc:sldMk cId="3738103045" sldId="562"/>
            <ac:spMk id="10" creationId="{D322A4C0-2015-1B46-C207-DF1DEF0F2ED9}"/>
          </ac:spMkLst>
        </pc:spChg>
        <pc:spChg chg="add mod">
          <ac:chgData name="Andrew Elliott" userId="c41308ea-6d35-46ad-a489-af2606dc4ec5" providerId="ADAL" clId="{80A87DD1-94C4-584D-A729-0EF0037A4439}" dt="2024-08-16T16:37:28.489" v="2918" actId="14100"/>
          <ac:spMkLst>
            <pc:docMk/>
            <pc:sldMk cId="3738103045" sldId="562"/>
            <ac:spMk id="11" creationId="{46124251-7F4F-8498-ADFE-BDBBCE386CCC}"/>
          </ac:spMkLst>
        </pc:spChg>
        <pc:spChg chg="add mod">
          <ac:chgData name="Andrew Elliott" userId="c41308ea-6d35-46ad-a489-af2606dc4ec5" providerId="ADAL" clId="{80A87DD1-94C4-584D-A729-0EF0037A4439}" dt="2024-09-03T15:45:44.031" v="7874" actId="1035"/>
          <ac:spMkLst>
            <pc:docMk/>
            <pc:sldMk cId="3738103045" sldId="562"/>
            <ac:spMk id="12" creationId="{90871AED-42B5-0E98-193C-F356CFD6B49C}"/>
          </ac:spMkLst>
        </pc:spChg>
        <pc:spChg chg="add mod">
          <ac:chgData name="Andrew Elliott" userId="c41308ea-6d35-46ad-a489-af2606dc4ec5" providerId="ADAL" clId="{80A87DD1-94C4-584D-A729-0EF0037A4439}" dt="2024-08-16T16:41:02.340" v="3128" actId="1076"/>
          <ac:spMkLst>
            <pc:docMk/>
            <pc:sldMk cId="3738103045" sldId="562"/>
            <ac:spMk id="13" creationId="{A93388F3-215F-479C-93E6-C2C4F29E0A20}"/>
          </ac:spMkLst>
        </pc:spChg>
        <pc:spChg chg="add mod">
          <ac:chgData name="Andrew Elliott" userId="c41308ea-6d35-46ad-a489-af2606dc4ec5" providerId="ADAL" clId="{80A87DD1-94C4-584D-A729-0EF0037A4439}" dt="2024-08-16T16:38:17.114" v="3007" actId="20577"/>
          <ac:spMkLst>
            <pc:docMk/>
            <pc:sldMk cId="3738103045" sldId="562"/>
            <ac:spMk id="14" creationId="{D4736956-DE4B-6299-34EC-5566DBB34085}"/>
          </ac:spMkLst>
        </pc:spChg>
        <pc:spChg chg="add mod">
          <ac:chgData name="Andrew Elliott" userId="c41308ea-6d35-46ad-a489-af2606dc4ec5" providerId="ADAL" clId="{80A87DD1-94C4-584D-A729-0EF0037A4439}" dt="2024-08-16T16:40:47.840" v="3126" actId="1076"/>
          <ac:spMkLst>
            <pc:docMk/>
            <pc:sldMk cId="3738103045" sldId="562"/>
            <ac:spMk id="15" creationId="{FE3A3F1F-BADF-D784-45AA-8C11C10205E4}"/>
          </ac:spMkLst>
        </pc:spChg>
        <pc:spChg chg="add del mod">
          <ac:chgData name="Andrew Elliott" userId="c41308ea-6d35-46ad-a489-af2606dc4ec5" providerId="ADAL" clId="{80A87DD1-94C4-584D-A729-0EF0037A4439}" dt="2024-08-16T16:42:08.626" v="3147" actId="478"/>
          <ac:spMkLst>
            <pc:docMk/>
            <pc:sldMk cId="3738103045" sldId="562"/>
            <ac:spMk id="20" creationId="{805EC4D6-EEED-9A3D-C2D6-E3D06C139FFA}"/>
          </ac:spMkLst>
        </pc:spChg>
        <pc:spChg chg="add mod">
          <ac:chgData name="Andrew Elliott" userId="c41308ea-6d35-46ad-a489-af2606dc4ec5" providerId="ADAL" clId="{80A87DD1-94C4-584D-A729-0EF0037A4439}" dt="2024-08-16T16:45:03.515" v="3275" actId="1076"/>
          <ac:spMkLst>
            <pc:docMk/>
            <pc:sldMk cId="3738103045" sldId="562"/>
            <ac:spMk id="21" creationId="{804C1EB0-D185-8D53-A485-F9F5EE85D42C}"/>
          </ac:spMkLst>
        </pc:spChg>
        <pc:spChg chg="add mod">
          <ac:chgData name="Andrew Elliott" userId="c41308ea-6d35-46ad-a489-af2606dc4ec5" providerId="ADAL" clId="{80A87DD1-94C4-584D-A729-0EF0037A4439}" dt="2024-08-16T16:44:54.509" v="3272" actId="207"/>
          <ac:spMkLst>
            <pc:docMk/>
            <pc:sldMk cId="3738103045" sldId="562"/>
            <ac:spMk id="22" creationId="{1BC92ED0-D2F3-8A37-8532-F1F7FA8CEA7F}"/>
          </ac:spMkLst>
        </pc:spChg>
        <pc:spChg chg="add mod">
          <ac:chgData name="Andrew Elliott" userId="c41308ea-6d35-46ad-a489-af2606dc4ec5" providerId="ADAL" clId="{80A87DD1-94C4-584D-A729-0EF0037A4439}" dt="2024-08-16T16:45:17.288" v="3293" actId="20577"/>
          <ac:spMkLst>
            <pc:docMk/>
            <pc:sldMk cId="3738103045" sldId="562"/>
            <ac:spMk id="23" creationId="{5D09814A-7435-E7A7-4074-8A9EC7311376}"/>
          </ac:spMkLst>
        </pc:spChg>
        <pc:spChg chg="add mod">
          <ac:chgData name="Andrew Elliott" userId="c41308ea-6d35-46ad-a489-af2606dc4ec5" providerId="ADAL" clId="{80A87DD1-94C4-584D-A729-0EF0037A4439}" dt="2024-08-16T16:46:01.490" v="3332" actId="1076"/>
          <ac:spMkLst>
            <pc:docMk/>
            <pc:sldMk cId="3738103045" sldId="562"/>
            <ac:spMk id="24" creationId="{030AF0FF-0303-8E39-1349-1B65C311532A}"/>
          </ac:spMkLst>
        </pc:spChg>
        <pc:cxnChg chg="add del mod">
          <ac:chgData name="Andrew Elliott" userId="c41308ea-6d35-46ad-a489-af2606dc4ec5" providerId="ADAL" clId="{80A87DD1-94C4-584D-A729-0EF0037A4439}" dt="2024-08-16T16:41:34.602" v="3132" actId="478"/>
          <ac:cxnSpMkLst>
            <pc:docMk/>
            <pc:sldMk cId="3738103045" sldId="562"/>
            <ac:cxnSpMk id="17" creationId="{DA46F8C6-52CB-C4ED-CDAD-CF9B220A3A7D}"/>
          </ac:cxnSpMkLst>
        </pc:cxnChg>
      </pc:sldChg>
      <pc:sldChg chg="addSp delSp modSp new mod">
        <pc:chgData name="Andrew Elliott" userId="c41308ea-6d35-46ad-a489-af2606dc4ec5" providerId="ADAL" clId="{80A87DD1-94C4-584D-A729-0EF0037A4439}" dt="2024-09-03T07:07:34.250" v="7442" actId="20577"/>
        <pc:sldMkLst>
          <pc:docMk/>
          <pc:sldMk cId="4097254465" sldId="563"/>
        </pc:sldMkLst>
        <pc:spChg chg="mod">
          <ac:chgData name="Andrew Elliott" userId="c41308ea-6d35-46ad-a489-af2606dc4ec5" providerId="ADAL" clId="{80A87DD1-94C4-584D-A729-0EF0037A4439}" dt="2024-08-16T16:02:23.451" v="1152" actId="27636"/>
          <ac:spMkLst>
            <pc:docMk/>
            <pc:sldMk cId="4097254465" sldId="563"/>
            <ac:spMk id="2" creationId="{7616E903-FE87-51A1-5C61-BE10740434D1}"/>
          </ac:spMkLst>
        </pc:spChg>
        <pc:spChg chg="del">
          <ac:chgData name="Andrew Elliott" userId="c41308ea-6d35-46ad-a489-af2606dc4ec5" providerId="ADAL" clId="{80A87DD1-94C4-584D-A729-0EF0037A4439}" dt="2024-08-16T15:57:27.495" v="760" actId="478"/>
          <ac:spMkLst>
            <pc:docMk/>
            <pc:sldMk cId="4097254465" sldId="563"/>
            <ac:spMk id="3" creationId="{A9439E9A-8A83-F840-FF32-63F347DDB564}"/>
          </ac:spMkLst>
        </pc:spChg>
        <pc:spChg chg="del">
          <ac:chgData name="Andrew Elliott" userId="c41308ea-6d35-46ad-a489-af2606dc4ec5" providerId="ADAL" clId="{80A87DD1-94C4-584D-A729-0EF0037A4439}" dt="2024-08-16T15:57:30.012" v="761" actId="478"/>
          <ac:spMkLst>
            <pc:docMk/>
            <pc:sldMk cId="4097254465" sldId="563"/>
            <ac:spMk id="4" creationId="{F1708ED3-C6C3-651C-BA9E-B2EF96E98FF7}"/>
          </ac:spMkLst>
        </pc:spChg>
        <pc:spChg chg="add mod">
          <ac:chgData name="Andrew Elliott" userId="c41308ea-6d35-46ad-a489-af2606dc4ec5" providerId="ADAL" clId="{80A87DD1-94C4-584D-A729-0EF0037A4439}" dt="2024-09-03T07:07:34.250" v="7442" actId="20577"/>
          <ac:spMkLst>
            <pc:docMk/>
            <pc:sldMk cId="4097254465" sldId="563"/>
            <ac:spMk id="7" creationId="{75D96028-22E2-5711-607C-7FF71C5A5E75}"/>
          </ac:spMkLst>
        </pc:spChg>
        <pc:picChg chg="add mod">
          <ac:chgData name="Andrew Elliott" userId="c41308ea-6d35-46ad-a489-af2606dc4ec5" providerId="ADAL" clId="{80A87DD1-94C4-584D-A729-0EF0037A4439}" dt="2024-08-16T16:03:28.876" v="1257" actId="14100"/>
          <ac:picMkLst>
            <pc:docMk/>
            <pc:sldMk cId="4097254465" sldId="563"/>
            <ac:picMk id="5" creationId="{BCDA9578-6A5D-FB01-26E4-BB093AD84022}"/>
          </ac:picMkLst>
        </pc:picChg>
      </pc:sldChg>
      <pc:sldChg chg="delSp modSp new mod ord modShow">
        <pc:chgData name="Andrew Elliott" userId="c41308ea-6d35-46ad-a489-af2606dc4ec5" providerId="ADAL" clId="{80A87DD1-94C4-584D-A729-0EF0037A4439}" dt="2024-09-03T15:51:00.388" v="7889" actId="729"/>
        <pc:sldMkLst>
          <pc:docMk/>
          <pc:sldMk cId="580968736" sldId="564"/>
        </pc:sldMkLst>
        <pc:spChg chg="mod">
          <ac:chgData name="Andrew Elliott" userId="c41308ea-6d35-46ad-a489-af2606dc4ec5" providerId="ADAL" clId="{80A87DD1-94C4-584D-A729-0EF0037A4439}" dt="2024-08-16T16:10:36.511" v="2097" actId="1076"/>
          <ac:spMkLst>
            <pc:docMk/>
            <pc:sldMk cId="580968736" sldId="564"/>
            <ac:spMk id="2" creationId="{474D52E2-667B-AD02-DCCF-19F5F4C60872}"/>
          </ac:spMkLst>
        </pc:spChg>
        <pc:spChg chg="mod">
          <ac:chgData name="Andrew Elliott" userId="c41308ea-6d35-46ad-a489-af2606dc4ec5" providerId="ADAL" clId="{80A87DD1-94C4-584D-A729-0EF0037A4439}" dt="2024-08-29T07:52:36.120" v="7321" actId="207"/>
          <ac:spMkLst>
            <pc:docMk/>
            <pc:sldMk cId="580968736" sldId="564"/>
            <ac:spMk id="3" creationId="{B198DBC3-E1E4-898A-EB53-CC40D88C868C}"/>
          </ac:spMkLst>
        </pc:spChg>
        <pc:spChg chg="del">
          <ac:chgData name="Andrew Elliott" userId="c41308ea-6d35-46ad-a489-af2606dc4ec5" providerId="ADAL" clId="{80A87DD1-94C4-584D-A729-0EF0037A4439}" dt="2024-08-16T16:04:56.228" v="1389" actId="478"/>
          <ac:spMkLst>
            <pc:docMk/>
            <pc:sldMk cId="580968736" sldId="564"/>
            <ac:spMk id="4" creationId="{CD410D00-E266-4219-9D12-77DBAC900BC9}"/>
          </ac:spMkLst>
        </pc:spChg>
      </pc:sldChg>
      <pc:sldChg chg="new del">
        <pc:chgData name="Andrew Elliott" userId="c41308ea-6d35-46ad-a489-af2606dc4ec5" providerId="ADAL" clId="{80A87DD1-94C4-584D-A729-0EF0037A4439}" dt="2024-08-17T00:02:13.724" v="5959" actId="2696"/>
        <pc:sldMkLst>
          <pc:docMk/>
          <pc:sldMk cId="3270563483" sldId="565"/>
        </pc:sldMkLst>
      </pc:sldChg>
      <pc:sldChg chg="delSp modSp new mod ord">
        <pc:chgData name="Andrew Elliott" userId="c41308ea-6d35-46ad-a489-af2606dc4ec5" providerId="ADAL" clId="{80A87DD1-94C4-584D-A729-0EF0037A4439}" dt="2024-09-03T16:31:50.957" v="8392" actId="15"/>
        <pc:sldMkLst>
          <pc:docMk/>
          <pc:sldMk cId="1900935473" sldId="566"/>
        </pc:sldMkLst>
        <pc:spChg chg="mod">
          <ac:chgData name="Andrew Elliott" userId="c41308ea-6d35-46ad-a489-af2606dc4ec5" providerId="ADAL" clId="{80A87DD1-94C4-584D-A729-0EF0037A4439}" dt="2024-08-16T16:15:02.496" v="2284" actId="20577"/>
          <ac:spMkLst>
            <pc:docMk/>
            <pc:sldMk cId="1900935473" sldId="566"/>
            <ac:spMk id="2" creationId="{EE8ED168-8DCD-EA41-6DEA-8A633EB6B7D1}"/>
          </ac:spMkLst>
        </pc:spChg>
        <pc:spChg chg="mod">
          <ac:chgData name="Andrew Elliott" userId="c41308ea-6d35-46ad-a489-af2606dc4ec5" providerId="ADAL" clId="{80A87DD1-94C4-584D-A729-0EF0037A4439}" dt="2024-09-03T16:31:50.957" v="8392" actId="15"/>
          <ac:spMkLst>
            <pc:docMk/>
            <pc:sldMk cId="1900935473" sldId="566"/>
            <ac:spMk id="3" creationId="{382A18F2-6011-773D-86F5-9734B1DECB24}"/>
          </ac:spMkLst>
        </pc:spChg>
        <pc:spChg chg="del">
          <ac:chgData name="Andrew Elliott" userId="c41308ea-6d35-46ad-a489-af2606dc4ec5" providerId="ADAL" clId="{80A87DD1-94C4-584D-A729-0EF0037A4439}" dt="2024-08-16T16:15:26.617" v="2347" actId="478"/>
          <ac:spMkLst>
            <pc:docMk/>
            <pc:sldMk cId="1900935473" sldId="566"/>
            <ac:spMk id="4" creationId="{EB545883-7493-9F9B-AD6F-E06FFABE3A5C}"/>
          </ac:spMkLst>
        </pc:spChg>
      </pc:sldChg>
      <pc:sldChg chg="addSp delSp modSp add del mod ord modAnim">
        <pc:chgData name="Andrew Elliott" userId="c41308ea-6d35-46ad-a489-af2606dc4ec5" providerId="ADAL" clId="{80A87DD1-94C4-584D-A729-0EF0037A4439}" dt="2024-08-17T00:02:12.449" v="5958" actId="2696"/>
        <pc:sldMkLst>
          <pc:docMk/>
          <pc:sldMk cId="90819376" sldId="567"/>
        </pc:sldMkLst>
        <pc:spChg chg="mod">
          <ac:chgData name="Andrew Elliott" userId="c41308ea-6d35-46ad-a489-af2606dc4ec5" providerId="ADAL" clId="{80A87DD1-94C4-584D-A729-0EF0037A4439}" dt="2024-08-16T16:47:36.857" v="3392" actId="14100"/>
          <ac:spMkLst>
            <pc:docMk/>
            <pc:sldMk cId="90819376" sldId="567"/>
            <ac:spMk id="2" creationId="{453556F2-76CA-8848-E796-3C8C00D9A2A9}"/>
          </ac:spMkLst>
        </pc:spChg>
        <pc:spChg chg="add mod">
          <ac:chgData name="Andrew Elliott" userId="c41308ea-6d35-46ad-a489-af2606dc4ec5" providerId="ADAL" clId="{80A87DD1-94C4-584D-A729-0EF0037A4439}" dt="2024-08-16T16:51:09.173" v="3416"/>
          <ac:spMkLst>
            <pc:docMk/>
            <pc:sldMk cId="90819376" sldId="567"/>
            <ac:spMk id="3" creationId="{F0FE5BCB-D409-E87D-ECBD-F92F611C8886}"/>
          </ac:spMkLst>
        </pc:spChg>
        <pc:spChg chg="del mod">
          <ac:chgData name="Andrew Elliott" userId="c41308ea-6d35-46ad-a489-af2606dc4ec5" providerId="ADAL" clId="{80A87DD1-94C4-584D-A729-0EF0037A4439}" dt="2024-08-16T16:51:03.568" v="3415" actId="478"/>
          <ac:spMkLst>
            <pc:docMk/>
            <pc:sldMk cId="90819376" sldId="567"/>
            <ac:spMk id="5" creationId="{A4F9283A-1A71-81FD-B0AB-C9FCAC6803D7}"/>
          </ac:spMkLst>
        </pc:spChg>
        <pc:spChg chg="mod">
          <ac:chgData name="Andrew Elliott" userId="c41308ea-6d35-46ad-a489-af2606dc4ec5" providerId="ADAL" clId="{80A87DD1-94C4-584D-A729-0EF0037A4439}" dt="2024-08-16T16:47:55.547" v="3402" actId="20577"/>
          <ac:spMkLst>
            <pc:docMk/>
            <pc:sldMk cId="90819376" sldId="567"/>
            <ac:spMk id="6" creationId="{A061B4A1-72AC-F88C-14D1-042665371829}"/>
          </ac:spMkLst>
        </pc:spChg>
        <pc:spChg chg="mod">
          <ac:chgData name="Andrew Elliott" userId="c41308ea-6d35-46ad-a489-af2606dc4ec5" providerId="ADAL" clId="{80A87DD1-94C4-584D-A729-0EF0037A4439}" dt="2024-08-16T16:48:16.557" v="3409" actId="20577"/>
          <ac:spMkLst>
            <pc:docMk/>
            <pc:sldMk cId="90819376" sldId="567"/>
            <ac:spMk id="8" creationId="{9D9CD661-F50A-594E-736D-8A804429FF24}"/>
          </ac:spMkLst>
        </pc:spChg>
        <pc:spChg chg="del">
          <ac:chgData name="Andrew Elliott" userId="c41308ea-6d35-46ad-a489-af2606dc4ec5" providerId="ADAL" clId="{80A87DD1-94C4-584D-A729-0EF0037A4439}" dt="2024-08-16T16:47:58.671" v="3403" actId="478"/>
          <ac:spMkLst>
            <pc:docMk/>
            <pc:sldMk cId="90819376" sldId="567"/>
            <ac:spMk id="22" creationId="{1BC92ED0-D2F3-8A37-8532-F1F7FA8CEA7F}"/>
          </ac:spMkLst>
        </pc:spChg>
        <pc:spChg chg="del mod">
          <ac:chgData name="Andrew Elliott" userId="c41308ea-6d35-46ad-a489-af2606dc4ec5" providerId="ADAL" clId="{80A87DD1-94C4-584D-A729-0EF0037A4439}" dt="2024-08-16T16:48:01.882" v="3405" actId="478"/>
          <ac:spMkLst>
            <pc:docMk/>
            <pc:sldMk cId="90819376" sldId="567"/>
            <ac:spMk id="23" creationId="{5D09814A-7435-E7A7-4074-8A9EC7311376}"/>
          </ac:spMkLst>
        </pc:spChg>
      </pc:sldChg>
      <pc:sldChg chg="addSp delSp modSp new mod modAnim">
        <pc:chgData name="Andrew Elliott" userId="c41308ea-6d35-46ad-a489-af2606dc4ec5" providerId="ADAL" clId="{80A87DD1-94C4-584D-A729-0EF0037A4439}" dt="2024-09-03T23:21:49.130" v="8527" actId="122"/>
        <pc:sldMkLst>
          <pc:docMk/>
          <pc:sldMk cId="3956774172" sldId="568"/>
        </pc:sldMkLst>
        <pc:spChg chg="mod">
          <ac:chgData name="Andrew Elliott" userId="c41308ea-6d35-46ad-a489-af2606dc4ec5" providerId="ADAL" clId="{80A87DD1-94C4-584D-A729-0EF0037A4439}" dt="2024-08-29T07:41:14.109" v="7121" actId="20577"/>
          <ac:spMkLst>
            <pc:docMk/>
            <pc:sldMk cId="3956774172" sldId="568"/>
            <ac:spMk id="2" creationId="{3442F170-7F1C-3187-963F-22D35403FFBE}"/>
          </ac:spMkLst>
        </pc:spChg>
        <pc:spChg chg="del">
          <ac:chgData name="Andrew Elliott" userId="c41308ea-6d35-46ad-a489-af2606dc4ec5" providerId="ADAL" clId="{80A87DD1-94C4-584D-A729-0EF0037A4439}" dt="2024-08-16T16:57:25.430" v="3525" actId="478"/>
          <ac:spMkLst>
            <pc:docMk/>
            <pc:sldMk cId="3956774172" sldId="568"/>
            <ac:spMk id="3" creationId="{17C732F9-8990-F036-BCFA-53D4C5E932D9}"/>
          </ac:spMkLst>
        </pc:spChg>
        <pc:spChg chg="del">
          <ac:chgData name="Andrew Elliott" userId="c41308ea-6d35-46ad-a489-af2606dc4ec5" providerId="ADAL" clId="{80A87DD1-94C4-584D-A729-0EF0037A4439}" dt="2024-08-16T16:57:27.968" v="3526" actId="478"/>
          <ac:spMkLst>
            <pc:docMk/>
            <pc:sldMk cId="3956774172" sldId="568"/>
            <ac:spMk id="4" creationId="{E3E8F7C9-2D44-BD42-D7E4-3C30445A5CBA}"/>
          </ac:spMkLst>
        </pc:spChg>
        <pc:spChg chg="add mod">
          <ac:chgData name="Andrew Elliott" userId="c41308ea-6d35-46ad-a489-af2606dc4ec5" providerId="ADAL" clId="{80A87DD1-94C4-584D-A729-0EF0037A4439}" dt="2024-08-29T07:06:20.268" v="6559" actId="1076"/>
          <ac:spMkLst>
            <pc:docMk/>
            <pc:sldMk cId="3956774172" sldId="568"/>
            <ac:spMk id="6" creationId="{9BA6D873-A43D-2C6E-24CC-F6942DBBB40A}"/>
          </ac:spMkLst>
        </pc:spChg>
        <pc:spChg chg="add mod">
          <ac:chgData name="Andrew Elliott" userId="c41308ea-6d35-46ad-a489-af2606dc4ec5" providerId="ADAL" clId="{80A87DD1-94C4-584D-A729-0EF0037A4439}" dt="2024-08-29T07:06:20.268" v="6559" actId="1076"/>
          <ac:spMkLst>
            <pc:docMk/>
            <pc:sldMk cId="3956774172" sldId="568"/>
            <ac:spMk id="7" creationId="{9817C54E-AE21-587D-DD3B-618FB637B12D}"/>
          </ac:spMkLst>
        </pc:spChg>
        <pc:spChg chg="add mod">
          <ac:chgData name="Andrew Elliott" userId="c41308ea-6d35-46ad-a489-af2606dc4ec5" providerId="ADAL" clId="{80A87DD1-94C4-584D-A729-0EF0037A4439}" dt="2024-08-29T07:06:20.268" v="6559" actId="1076"/>
          <ac:spMkLst>
            <pc:docMk/>
            <pc:sldMk cId="3956774172" sldId="568"/>
            <ac:spMk id="8" creationId="{66792B37-3B7C-8DAC-7D5E-6001745B34B9}"/>
          </ac:spMkLst>
        </pc:spChg>
        <pc:spChg chg="add del mod">
          <ac:chgData name="Andrew Elliott" userId="c41308ea-6d35-46ad-a489-af2606dc4ec5" providerId="ADAL" clId="{80A87DD1-94C4-584D-A729-0EF0037A4439}" dt="2024-08-29T07:06:10.682" v="6550" actId="478"/>
          <ac:spMkLst>
            <pc:docMk/>
            <pc:sldMk cId="3956774172" sldId="568"/>
            <ac:spMk id="9" creationId="{52FE83F7-1C2C-2852-5EDE-2F16FB4AE750}"/>
          </ac:spMkLst>
        </pc:spChg>
        <pc:spChg chg="add mod">
          <ac:chgData name="Andrew Elliott" userId="c41308ea-6d35-46ad-a489-af2606dc4ec5" providerId="ADAL" clId="{80A87DD1-94C4-584D-A729-0EF0037A4439}" dt="2024-09-03T23:21:49.130" v="8527" actId="122"/>
          <ac:spMkLst>
            <pc:docMk/>
            <pc:sldMk cId="3956774172" sldId="568"/>
            <ac:spMk id="10" creationId="{C35D68C5-466F-3FDC-B3C6-08E18C8502ED}"/>
          </ac:spMkLst>
        </pc:spChg>
        <pc:spChg chg="add mod">
          <ac:chgData name="Andrew Elliott" userId="c41308ea-6d35-46ad-a489-af2606dc4ec5" providerId="ADAL" clId="{80A87DD1-94C4-584D-A729-0EF0037A4439}" dt="2024-08-29T07:43:16.492" v="7216" actId="1076"/>
          <ac:spMkLst>
            <pc:docMk/>
            <pc:sldMk cId="3956774172" sldId="568"/>
            <ac:spMk id="11" creationId="{66253D93-0A2D-8F42-701D-F0897236A00E}"/>
          </ac:spMkLst>
        </pc:spChg>
        <pc:spChg chg="add del mod">
          <ac:chgData name="Andrew Elliott" userId="c41308ea-6d35-46ad-a489-af2606dc4ec5" providerId="ADAL" clId="{80A87DD1-94C4-584D-A729-0EF0037A4439}" dt="2024-08-29T07:43:54.906" v="7237" actId="478"/>
          <ac:spMkLst>
            <pc:docMk/>
            <pc:sldMk cId="3956774172" sldId="568"/>
            <ac:spMk id="12" creationId="{90BF72A6-FC66-C00D-A3FE-0C167D1C0049}"/>
          </ac:spMkLst>
        </pc:spChg>
        <pc:picChg chg="add mod">
          <ac:chgData name="Andrew Elliott" userId="c41308ea-6d35-46ad-a489-af2606dc4ec5" providerId="ADAL" clId="{80A87DD1-94C4-584D-A729-0EF0037A4439}" dt="2024-08-29T07:06:20.268" v="6559" actId="1076"/>
          <ac:picMkLst>
            <pc:docMk/>
            <pc:sldMk cId="3956774172" sldId="568"/>
            <ac:picMk id="5" creationId="{AA03DD7A-E87B-1B7E-DE8D-49AD76E9B7B4}"/>
          </ac:picMkLst>
        </pc:picChg>
      </pc:sldChg>
      <pc:sldChg chg="addSp modSp add del mod">
        <pc:chgData name="Andrew Elliott" userId="c41308ea-6d35-46ad-a489-af2606dc4ec5" providerId="ADAL" clId="{80A87DD1-94C4-584D-A729-0EF0037A4439}" dt="2024-08-16T16:59:22.341" v="3537" actId="2696"/>
        <pc:sldMkLst>
          <pc:docMk/>
          <pc:sldMk cId="3388095971" sldId="569"/>
        </pc:sldMkLst>
        <pc:spChg chg="add mod">
          <ac:chgData name="Andrew Elliott" userId="c41308ea-6d35-46ad-a489-af2606dc4ec5" providerId="ADAL" clId="{80A87DD1-94C4-584D-A729-0EF0037A4439}" dt="2024-08-16T16:58:44.894" v="3536" actId="20577"/>
          <ac:spMkLst>
            <pc:docMk/>
            <pc:sldMk cId="3388095971" sldId="569"/>
            <ac:spMk id="3" creationId="{BF851288-443F-5E19-6D53-264C5C784159}"/>
          </ac:spMkLst>
        </pc:spChg>
        <pc:spChg chg="mod">
          <ac:chgData name="Andrew Elliott" userId="c41308ea-6d35-46ad-a489-af2606dc4ec5" providerId="ADAL" clId="{80A87DD1-94C4-584D-A729-0EF0037A4439}" dt="2024-08-16T16:58:33.052" v="3532" actId="1076"/>
          <ac:spMkLst>
            <pc:docMk/>
            <pc:sldMk cId="3388095971" sldId="569"/>
            <ac:spMk id="10" creationId="{D322A4C0-2015-1B46-C207-DF1DEF0F2ED9}"/>
          </ac:spMkLst>
        </pc:spChg>
      </pc:sldChg>
      <pc:sldChg chg="addSp delSp modSp new mod modAnim">
        <pc:chgData name="Andrew Elliott" userId="c41308ea-6d35-46ad-a489-af2606dc4ec5" providerId="ADAL" clId="{80A87DD1-94C4-584D-A729-0EF0037A4439}" dt="2024-09-03T16:25:30.520" v="8281" actId="403"/>
        <pc:sldMkLst>
          <pc:docMk/>
          <pc:sldMk cId="3510983023" sldId="569"/>
        </pc:sldMkLst>
        <pc:spChg chg="mod">
          <ac:chgData name="Andrew Elliott" userId="c41308ea-6d35-46ad-a489-af2606dc4ec5" providerId="ADAL" clId="{80A87DD1-94C4-584D-A729-0EF0037A4439}" dt="2024-09-03T16:08:08.106" v="8104" actId="1076"/>
          <ac:spMkLst>
            <pc:docMk/>
            <pc:sldMk cId="3510983023" sldId="569"/>
            <ac:spMk id="2" creationId="{169BD7C0-CFFE-B78E-F863-FAD5020EB33D}"/>
          </ac:spMkLst>
        </pc:spChg>
        <pc:spChg chg="mod">
          <ac:chgData name="Andrew Elliott" userId="c41308ea-6d35-46ad-a489-af2606dc4ec5" providerId="ADAL" clId="{80A87DD1-94C4-584D-A729-0EF0037A4439}" dt="2024-09-03T16:21:07.359" v="8253" actId="1076"/>
          <ac:spMkLst>
            <pc:docMk/>
            <pc:sldMk cId="3510983023" sldId="569"/>
            <ac:spMk id="3" creationId="{B0B60092-FF55-2C5B-E57E-E078AAAE7CF6}"/>
          </ac:spMkLst>
        </pc:spChg>
        <pc:spChg chg="del">
          <ac:chgData name="Andrew Elliott" userId="c41308ea-6d35-46ad-a489-af2606dc4ec5" providerId="ADAL" clId="{80A87DD1-94C4-584D-A729-0EF0037A4439}" dt="2024-08-16T17:03:47.716" v="3835" actId="478"/>
          <ac:spMkLst>
            <pc:docMk/>
            <pc:sldMk cId="3510983023" sldId="569"/>
            <ac:spMk id="4" creationId="{5B68D89F-B8D1-9707-FAFA-7AC53A1C0C5B}"/>
          </ac:spMkLst>
        </pc:spChg>
        <pc:spChg chg="add mod">
          <ac:chgData name="Andrew Elliott" userId="c41308ea-6d35-46ad-a489-af2606dc4ec5" providerId="ADAL" clId="{80A87DD1-94C4-584D-A729-0EF0037A4439}" dt="2024-08-16T23:51:29.953" v="5116" actId="1036"/>
          <ac:spMkLst>
            <pc:docMk/>
            <pc:sldMk cId="3510983023" sldId="569"/>
            <ac:spMk id="5" creationId="{2E16C981-A634-552E-E3CE-8DBB623B9753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6" creationId="{D942F911-4F3D-5FA2-9985-B4AE8419CFDF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7" creationId="{3C46A925-5184-F37F-F1C1-62AE817FDF76}"/>
          </ac:spMkLst>
        </pc:spChg>
        <pc:spChg chg="add del mod">
          <ac:chgData name="Andrew Elliott" userId="c41308ea-6d35-46ad-a489-af2606dc4ec5" providerId="ADAL" clId="{80A87DD1-94C4-584D-A729-0EF0037A4439}" dt="2024-08-16T17:11:20.353" v="3961" actId="478"/>
          <ac:spMkLst>
            <pc:docMk/>
            <pc:sldMk cId="3510983023" sldId="569"/>
            <ac:spMk id="8" creationId="{29009599-AF23-56A8-7169-03F4F9D32E8C}"/>
          </ac:spMkLst>
        </pc:spChg>
        <pc:spChg chg="add del mod">
          <ac:chgData name="Andrew Elliott" userId="c41308ea-6d35-46ad-a489-af2606dc4ec5" providerId="ADAL" clId="{80A87DD1-94C4-584D-A729-0EF0037A4439}" dt="2024-08-16T17:06:03.267" v="3885" actId="478"/>
          <ac:spMkLst>
            <pc:docMk/>
            <pc:sldMk cId="3510983023" sldId="569"/>
            <ac:spMk id="9" creationId="{2E1159E8-155B-924E-138E-FD8A31DB41D9}"/>
          </ac:spMkLst>
        </pc:spChg>
        <pc:spChg chg="add del mod">
          <ac:chgData name="Andrew Elliott" userId="c41308ea-6d35-46ad-a489-af2606dc4ec5" providerId="ADAL" clId="{80A87DD1-94C4-584D-A729-0EF0037A4439}" dt="2024-08-16T17:06:03.267" v="3885" actId="478"/>
          <ac:spMkLst>
            <pc:docMk/>
            <pc:sldMk cId="3510983023" sldId="569"/>
            <ac:spMk id="10" creationId="{E53A082C-145D-9796-AAE5-71B78A9359EE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11" creationId="{955280E5-44D5-E3F0-BD68-583B437827B9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12" creationId="{15CF6DF2-3979-E184-DFC5-99B9337FDCF9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13" creationId="{806F9E04-37A5-8D6B-1688-317F13B08E5C}"/>
          </ac:spMkLst>
        </pc:spChg>
        <pc:spChg chg="add mod">
          <ac:chgData name="Andrew Elliott" userId="c41308ea-6d35-46ad-a489-af2606dc4ec5" providerId="ADAL" clId="{80A87DD1-94C4-584D-A729-0EF0037A4439}" dt="2024-08-16T17:17:52.983" v="4132" actId="1035"/>
          <ac:spMkLst>
            <pc:docMk/>
            <pc:sldMk cId="3510983023" sldId="569"/>
            <ac:spMk id="14" creationId="{27B024DA-D98C-8311-4DAE-12826AA5E0A0}"/>
          </ac:spMkLst>
        </pc:spChg>
        <pc:spChg chg="add del mod">
          <ac:chgData name="Andrew Elliott" userId="c41308ea-6d35-46ad-a489-af2606dc4ec5" providerId="ADAL" clId="{80A87DD1-94C4-584D-A729-0EF0037A4439}" dt="2024-08-16T17:18:28.047" v="4175" actId="478"/>
          <ac:spMkLst>
            <pc:docMk/>
            <pc:sldMk cId="3510983023" sldId="569"/>
            <ac:spMk id="15" creationId="{3EB143F3-55D2-F1E7-E05F-09693DF5C41E}"/>
          </ac:spMkLst>
        </pc:spChg>
        <pc:spChg chg="add mod">
          <ac:chgData name="Andrew Elliott" userId="c41308ea-6d35-46ad-a489-af2606dc4ec5" providerId="ADAL" clId="{80A87DD1-94C4-584D-A729-0EF0037A4439}" dt="2024-08-16T17:26:42.060" v="4411" actId="20577"/>
          <ac:spMkLst>
            <pc:docMk/>
            <pc:sldMk cId="3510983023" sldId="569"/>
            <ac:spMk id="16" creationId="{F9BD34B9-C36D-5520-6637-BBE3F23431AB}"/>
          </ac:spMkLst>
        </pc:spChg>
        <pc:spChg chg="add mod">
          <ac:chgData name="Andrew Elliott" userId="c41308ea-6d35-46ad-a489-af2606dc4ec5" providerId="ADAL" clId="{80A87DD1-94C4-584D-A729-0EF0037A4439}" dt="2024-08-16T17:21:19.158" v="4271" actId="20577"/>
          <ac:spMkLst>
            <pc:docMk/>
            <pc:sldMk cId="3510983023" sldId="569"/>
            <ac:spMk id="17" creationId="{1B6F7F33-90CB-8A28-FA3D-E0363DC2E337}"/>
          </ac:spMkLst>
        </pc:spChg>
        <pc:spChg chg="add mod">
          <ac:chgData name="Andrew Elliott" userId="c41308ea-6d35-46ad-a489-af2606dc4ec5" providerId="ADAL" clId="{80A87DD1-94C4-584D-A729-0EF0037A4439}" dt="2024-08-16T17:21:26.023" v="4283" actId="20577"/>
          <ac:spMkLst>
            <pc:docMk/>
            <pc:sldMk cId="3510983023" sldId="569"/>
            <ac:spMk id="18" creationId="{D98D684B-4577-6E1C-9522-7436FF521A83}"/>
          </ac:spMkLst>
        </pc:spChg>
        <pc:spChg chg="add mod">
          <ac:chgData name="Andrew Elliott" userId="c41308ea-6d35-46ad-a489-af2606dc4ec5" providerId="ADAL" clId="{80A87DD1-94C4-584D-A729-0EF0037A4439}" dt="2024-08-16T17:21:36.975" v="4301" actId="20577"/>
          <ac:spMkLst>
            <pc:docMk/>
            <pc:sldMk cId="3510983023" sldId="569"/>
            <ac:spMk id="19" creationId="{49A9A627-C16B-0B57-65BE-6C8BDD9CA08E}"/>
          </ac:spMkLst>
        </pc:spChg>
        <pc:spChg chg="add mod">
          <ac:chgData name="Andrew Elliott" userId="c41308ea-6d35-46ad-a489-af2606dc4ec5" providerId="ADAL" clId="{80A87DD1-94C4-584D-A729-0EF0037A4439}" dt="2024-08-16T17:21:47.006" v="4317" actId="20577"/>
          <ac:spMkLst>
            <pc:docMk/>
            <pc:sldMk cId="3510983023" sldId="569"/>
            <ac:spMk id="20" creationId="{4FF45C11-8FFC-5426-83EA-3AEABF65B36C}"/>
          </ac:spMkLst>
        </pc:spChg>
        <pc:spChg chg="add mod">
          <ac:chgData name="Andrew Elliott" userId="c41308ea-6d35-46ad-a489-af2606dc4ec5" providerId="ADAL" clId="{80A87DD1-94C4-584D-A729-0EF0037A4439}" dt="2024-08-16T17:18:05.145" v="4154" actId="1035"/>
          <ac:spMkLst>
            <pc:docMk/>
            <pc:sldMk cId="3510983023" sldId="569"/>
            <ac:spMk id="21" creationId="{11C2D9F2-1FD3-FE73-CA6E-EE4FE92178E6}"/>
          </ac:spMkLst>
        </pc:spChg>
        <pc:spChg chg="add mod">
          <ac:chgData name="Andrew Elliott" userId="c41308ea-6d35-46ad-a489-af2606dc4ec5" providerId="ADAL" clId="{80A87DD1-94C4-584D-A729-0EF0037A4439}" dt="2024-08-16T17:18:38.659" v="4194" actId="20577"/>
          <ac:spMkLst>
            <pc:docMk/>
            <pc:sldMk cId="3510983023" sldId="569"/>
            <ac:spMk id="22" creationId="{F6482ECA-4384-EBCB-1FF2-A259FF4756BA}"/>
          </ac:spMkLst>
        </pc:spChg>
        <pc:spChg chg="add mod">
          <ac:chgData name="Andrew Elliott" userId="c41308ea-6d35-46ad-a489-af2606dc4ec5" providerId="ADAL" clId="{80A87DD1-94C4-584D-A729-0EF0037A4439}" dt="2024-09-03T16:09:07.048" v="8113" actId="207"/>
          <ac:spMkLst>
            <pc:docMk/>
            <pc:sldMk cId="3510983023" sldId="569"/>
            <ac:spMk id="28" creationId="{613CF851-4CCF-E6C7-DE30-250C731754E0}"/>
          </ac:spMkLst>
        </pc:spChg>
        <pc:spChg chg="add mod">
          <ac:chgData name="Andrew Elliott" userId="c41308ea-6d35-46ad-a489-af2606dc4ec5" providerId="ADAL" clId="{80A87DD1-94C4-584D-A729-0EF0037A4439}" dt="2024-09-03T16:09:07.048" v="8113" actId="207"/>
          <ac:spMkLst>
            <pc:docMk/>
            <pc:sldMk cId="3510983023" sldId="569"/>
            <ac:spMk id="29" creationId="{75E5DEBF-E685-900E-7C52-8DCF93511E95}"/>
          </ac:spMkLst>
        </pc:spChg>
        <pc:spChg chg="add mod">
          <ac:chgData name="Andrew Elliott" userId="c41308ea-6d35-46ad-a489-af2606dc4ec5" providerId="ADAL" clId="{80A87DD1-94C4-584D-A729-0EF0037A4439}" dt="2024-09-03T16:09:07.048" v="8113" actId="207"/>
          <ac:spMkLst>
            <pc:docMk/>
            <pc:sldMk cId="3510983023" sldId="569"/>
            <ac:spMk id="30" creationId="{31025CD8-BFF9-1106-DBF5-2C77AFD42C19}"/>
          </ac:spMkLst>
        </pc:spChg>
        <pc:spChg chg="add mod">
          <ac:chgData name="Andrew Elliott" userId="c41308ea-6d35-46ad-a489-af2606dc4ec5" providerId="ADAL" clId="{80A87DD1-94C4-584D-A729-0EF0037A4439}" dt="2024-09-03T16:25:30.520" v="8281" actId="403"/>
          <ac:spMkLst>
            <pc:docMk/>
            <pc:sldMk cId="3510983023" sldId="569"/>
            <ac:spMk id="32" creationId="{B5D279F1-5DEC-DDEB-78A2-EF73DE57CD90}"/>
          </ac:spMkLst>
        </pc:spChg>
        <pc:spChg chg="add mod">
          <ac:chgData name="Andrew Elliott" userId="c41308ea-6d35-46ad-a489-af2606dc4ec5" providerId="ADAL" clId="{80A87DD1-94C4-584D-A729-0EF0037A4439}" dt="2024-09-03T16:14:56.458" v="8179" actId="1038"/>
          <ac:spMkLst>
            <pc:docMk/>
            <pc:sldMk cId="3510983023" sldId="569"/>
            <ac:spMk id="33" creationId="{AB111FB9-1BB7-A969-4793-3BBDE98CFBAF}"/>
          </ac:spMkLst>
        </pc:spChg>
        <pc:grpChg chg="add mod">
          <ac:chgData name="Andrew Elliott" userId="c41308ea-6d35-46ad-a489-af2606dc4ec5" providerId="ADAL" clId="{80A87DD1-94C4-584D-A729-0EF0037A4439}" dt="2024-09-03T16:09:20.006" v="8114" actId="164"/>
          <ac:grpSpMkLst>
            <pc:docMk/>
            <pc:sldMk cId="3510983023" sldId="569"/>
            <ac:grpSpMk id="31" creationId="{ADB86412-7E11-BD79-C4B5-64F06E478167}"/>
          </ac:grpSpMkLst>
        </pc:grpChg>
        <pc:grpChg chg="add mod">
          <ac:chgData name="Andrew Elliott" userId="c41308ea-6d35-46ad-a489-af2606dc4ec5" providerId="ADAL" clId="{80A87DD1-94C4-584D-A729-0EF0037A4439}" dt="2024-09-03T16:15:04.838" v="8209" actId="1037"/>
          <ac:grpSpMkLst>
            <pc:docMk/>
            <pc:sldMk cId="3510983023" sldId="569"/>
            <ac:grpSpMk id="34" creationId="{398DE57A-CF40-D6F3-72BF-49788C688D9A}"/>
          </ac:grpSpMkLst>
        </pc:grpChg>
        <pc:picChg chg="add mod modCrop">
          <ac:chgData name="Andrew Elliott" userId="c41308ea-6d35-46ad-a489-af2606dc4ec5" providerId="ADAL" clId="{80A87DD1-94C4-584D-A729-0EF0037A4439}" dt="2024-09-03T16:04:50.437" v="8034" actId="164"/>
          <ac:picMkLst>
            <pc:docMk/>
            <pc:sldMk cId="3510983023" sldId="569"/>
            <ac:picMk id="8" creationId="{76B4B4E0-DDBB-1618-3AB6-3AE9F96F77DD}"/>
          </ac:picMkLst>
        </pc:picChg>
        <pc:picChg chg="add mod modCrop">
          <ac:chgData name="Andrew Elliott" userId="c41308ea-6d35-46ad-a489-af2606dc4ec5" providerId="ADAL" clId="{80A87DD1-94C4-584D-A729-0EF0037A4439}" dt="2024-09-03T16:04:50.437" v="8034" actId="164"/>
          <ac:picMkLst>
            <pc:docMk/>
            <pc:sldMk cId="3510983023" sldId="569"/>
            <ac:picMk id="10" creationId="{E450BE9B-9578-10AE-7753-AF11E44D095D}"/>
          </ac:picMkLst>
        </pc:picChg>
        <pc:picChg chg="add mod modCrop">
          <ac:chgData name="Andrew Elliott" userId="c41308ea-6d35-46ad-a489-af2606dc4ec5" providerId="ADAL" clId="{80A87DD1-94C4-584D-A729-0EF0037A4439}" dt="2024-09-03T16:04:50.437" v="8034" actId="164"/>
          <ac:picMkLst>
            <pc:docMk/>
            <pc:sldMk cId="3510983023" sldId="569"/>
            <ac:picMk id="23" creationId="{BE88B207-F486-BA4F-7B5B-13BA0C569774}"/>
          </ac:picMkLst>
        </pc:picChg>
        <pc:picChg chg="add mod modCrop">
          <ac:chgData name="Andrew Elliott" userId="c41308ea-6d35-46ad-a489-af2606dc4ec5" providerId="ADAL" clId="{80A87DD1-94C4-584D-A729-0EF0037A4439}" dt="2024-09-03T16:04:50.437" v="8034" actId="164"/>
          <ac:picMkLst>
            <pc:docMk/>
            <pc:sldMk cId="3510983023" sldId="569"/>
            <ac:picMk id="25" creationId="{E3BA51E3-20C0-7356-3A86-7A369D13C78B}"/>
          </ac:picMkLst>
        </pc:picChg>
        <pc:picChg chg="add del mod">
          <ac:chgData name="Andrew Elliott" userId="c41308ea-6d35-46ad-a489-af2606dc4ec5" providerId="ADAL" clId="{80A87DD1-94C4-584D-A729-0EF0037A4439}" dt="2024-09-03T16:01:30.066" v="7936" actId="478"/>
          <ac:picMkLst>
            <pc:docMk/>
            <pc:sldMk cId="3510983023" sldId="569"/>
            <ac:picMk id="27" creationId="{E0B05B9C-A8E6-F065-A957-98CE562B72AE}"/>
          </ac:picMkLst>
        </pc:picChg>
      </pc:sldChg>
      <pc:sldChg chg="addSp delSp modSp add mod modAnim">
        <pc:chgData name="Andrew Elliott" userId="c41308ea-6d35-46ad-a489-af2606dc4ec5" providerId="ADAL" clId="{80A87DD1-94C4-584D-A729-0EF0037A4439}" dt="2024-09-03T16:26:11.332" v="8290"/>
        <pc:sldMkLst>
          <pc:docMk/>
          <pc:sldMk cId="2054742131" sldId="570"/>
        </pc:sldMkLst>
        <pc:spChg chg="del mod">
          <ac:chgData name="Andrew Elliott" userId="c41308ea-6d35-46ad-a489-af2606dc4ec5" providerId="ADAL" clId="{80A87DD1-94C4-584D-A729-0EF0037A4439}" dt="2024-09-03T16:26:09.584" v="8288" actId="478"/>
          <ac:spMkLst>
            <pc:docMk/>
            <pc:sldMk cId="2054742131" sldId="570"/>
            <ac:spMk id="2" creationId="{169BD7C0-CFFE-B78E-F863-FAD5020EB33D}"/>
          </ac:spMkLst>
        </pc:spChg>
        <pc:spChg chg="del mod">
          <ac:chgData name="Andrew Elliott" userId="c41308ea-6d35-46ad-a489-af2606dc4ec5" providerId="ADAL" clId="{80A87DD1-94C4-584D-A729-0EF0037A4439}" dt="2024-09-03T16:23:06.890" v="8255" actId="478"/>
          <ac:spMkLst>
            <pc:docMk/>
            <pc:sldMk cId="2054742131" sldId="570"/>
            <ac:spMk id="3" creationId="{B0B60092-FF55-2C5B-E57E-E078AAAE7CF6}"/>
          </ac:spMkLst>
        </pc:spChg>
        <pc:spChg chg="add mod">
          <ac:chgData name="Andrew Elliott" userId="c41308ea-6d35-46ad-a489-af2606dc4ec5" providerId="ADAL" clId="{80A87DD1-94C4-584D-A729-0EF0037A4439}" dt="2024-08-16T17:30:36.107" v="4453" actId="1076"/>
          <ac:spMkLst>
            <pc:docMk/>
            <pc:sldMk cId="2054742131" sldId="570"/>
            <ac:spMk id="4" creationId="{0BC8A37B-91D2-B67C-F587-66C82DE10E68}"/>
          </ac:spMkLst>
        </pc:spChg>
        <pc:spChg chg="mod">
          <ac:chgData name="Andrew Elliott" userId="c41308ea-6d35-46ad-a489-af2606dc4ec5" providerId="ADAL" clId="{80A87DD1-94C4-584D-A729-0EF0037A4439}" dt="2024-08-16T23:51:34.025" v="5117" actId="207"/>
          <ac:spMkLst>
            <pc:docMk/>
            <pc:sldMk cId="2054742131" sldId="570"/>
            <ac:spMk id="5" creationId="{2E16C981-A634-552E-E3CE-8DBB623B9753}"/>
          </ac:spMkLst>
        </pc:spChg>
        <pc:spChg chg="mod">
          <ac:chgData name="Andrew Elliott" userId="c41308ea-6d35-46ad-a489-af2606dc4ec5" providerId="ADAL" clId="{80A87DD1-94C4-584D-A729-0EF0037A4439}" dt="2024-08-16T17:27:37.486" v="4419" actId="207"/>
          <ac:spMkLst>
            <pc:docMk/>
            <pc:sldMk cId="2054742131" sldId="570"/>
            <ac:spMk id="7" creationId="{3C46A925-5184-F37F-F1C1-62AE817FDF76}"/>
          </ac:spMkLst>
        </pc:spChg>
        <pc:spChg chg="mod">
          <ac:chgData name="Andrew Elliott" userId="c41308ea-6d35-46ad-a489-af2606dc4ec5" providerId="ADAL" clId="{80A87DD1-94C4-584D-A729-0EF0037A4439}" dt="2024-09-03T16:15:17.757" v="8210"/>
          <ac:spMkLst>
            <pc:docMk/>
            <pc:sldMk cId="2054742131" sldId="570"/>
            <ac:spMk id="9" creationId="{D5E7F010-9AE8-0C70-CBC3-8C44C615CE43}"/>
          </ac:spMkLst>
        </pc:spChg>
        <pc:spChg chg="mod">
          <ac:chgData name="Andrew Elliott" userId="c41308ea-6d35-46ad-a489-af2606dc4ec5" providerId="ADAL" clId="{80A87DD1-94C4-584D-A729-0EF0037A4439}" dt="2024-08-16T17:27:37.486" v="4419" actId="207"/>
          <ac:spMkLst>
            <pc:docMk/>
            <pc:sldMk cId="2054742131" sldId="570"/>
            <ac:spMk id="11" creationId="{955280E5-44D5-E3F0-BD68-583B437827B9}"/>
          </ac:spMkLst>
        </pc:spChg>
        <pc:spChg chg="mod">
          <ac:chgData name="Andrew Elliott" userId="c41308ea-6d35-46ad-a489-af2606dc4ec5" providerId="ADAL" clId="{80A87DD1-94C4-584D-A729-0EF0037A4439}" dt="2024-08-16T17:27:37.486" v="4419" actId="207"/>
          <ac:spMkLst>
            <pc:docMk/>
            <pc:sldMk cId="2054742131" sldId="570"/>
            <ac:spMk id="12" creationId="{15CF6DF2-3979-E184-DFC5-99B9337FDCF9}"/>
          </ac:spMkLst>
        </pc:spChg>
        <pc:spChg chg="mod">
          <ac:chgData name="Andrew Elliott" userId="c41308ea-6d35-46ad-a489-af2606dc4ec5" providerId="ADAL" clId="{80A87DD1-94C4-584D-A729-0EF0037A4439}" dt="2024-08-16T17:27:37.486" v="4419" actId="207"/>
          <ac:spMkLst>
            <pc:docMk/>
            <pc:sldMk cId="2054742131" sldId="570"/>
            <ac:spMk id="13" creationId="{806F9E04-37A5-8D6B-1688-317F13B08E5C}"/>
          </ac:spMkLst>
        </pc:spChg>
        <pc:spChg chg="mod">
          <ac:chgData name="Andrew Elliott" userId="c41308ea-6d35-46ad-a489-af2606dc4ec5" providerId="ADAL" clId="{80A87DD1-94C4-584D-A729-0EF0037A4439}" dt="2024-09-03T16:25:46.742" v="8287" actId="1035"/>
          <ac:spMkLst>
            <pc:docMk/>
            <pc:sldMk cId="2054742131" sldId="570"/>
            <ac:spMk id="15" creationId="{58B26949-03D1-2964-9FCA-8667D9F87E3A}"/>
          </ac:spMkLst>
        </pc:spChg>
        <pc:spChg chg="mod">
          <ac:chgData name="Andrew Elliott" userId="c41308ea-6d35-46ad-a489-af2606dc4ec5" providerId="ADAL" clId="{80A87DD1-94C4-584D-A729-0EF0037A4439}" dt="2024-08-16T17:27:47.280" v="4420" actId="207"/>
          <ac:spMkLst>
            <pc:docMk/>
            <pc:sldMk cId="2054742131" sldId="570"/>
            <ac:spMk id="17" creationId="{1B6F7F33-90CB-8A28-FA3D-E0363DC2E337}"/>
          </ac:spMkLst>
        </pc:spChg>
        <pc:spChg chg="mod">
          <ac:chgData name="Andrew Elliott" userId="c41308ea-6d35-46ad-a489-af2606dc4ec5" providerId="ADAL" clId="{80A87DD1-94C4-584D-A729-0EF0037A4439}" dt="2024-08-16T17:27:47.280" v="4420" actId="207"/>
          <ac:spMkLst>
            <pc:docMk/>
            <pc:sldMk cId="2054742131" sldId="570"/>
            <ac:spMk id="18" creationId="{D98D684B-4577-6E1C-9522-7436FF521A83}"/>
          </ac:spMkLst>
        </pc:spChg>
        <pc:spChg chg="mod">
          <ac:chgData name="Andrew Elliott" userId="c41308ea-6d35-46ad-a489-af2606dc4ec5" providerId="ADAL" clId="{80A87DD1-94C4-584D-A729-0EF0037A4439}" dt="2024-08-16T17:27:47.280" v="4420" actId="207"/>
          <ac:spMkLst>
            <pc:docMk/>
            <pc:sldMk cId="2054742131" sldId="570"/>
            <ac:spMk id="19" creationId="{49A9A627-C16B-0B57-65BE-6C8BDD9CA08E}"/>
          </ac:spMkLst>
        </pc:spChg>
        <pc:spChg chg="mod">
          <ac:chgData name="Andrew Elliott" userId="c41308ea-6d35-46ad-a489-af2606dc4ec5" providerId="ADAL" clId="{80A87DD1-94C4-584D-A729-0EF0037A4439}" dt="2024-08-16T17:27:47.280" v="4420" actId="207"/>
          <ac:spMkLst>
            <pc:docMk/>
            <pc:sldMk cId="2054742131" sldId="570"/>
            <ac:spMk id="20" creationId="{4FF45C11-8FFC-5426-83EA-3AEABF65B36C}"/>
          </ac:spMkLst>
        </pc:spChg>
        <pc:spChg chg="mod">
          <ac:chgData name="Andrew Elliott" userId="c41308ea-6d35-46ad-a489-af2606dc4ec5" providerId="ADAL" clId="{80A87DD1-94C4-584D-A729-0EF0037A4439}" dt="2024-09-03T16:15:17.757" v="8210"/>
          <ac:spMkLst>
            <pc:docMk/>
            <pc:sldMk cId="2054742131" sldId="570"/>
            <ac:spMk id="27" creationId="{B5974800-6E28-13D9-AD05-A1C7A338B83C}"/>
          </ac:spMkLst>
        </pc:spChg>
        <pc:spChg chg="mod">
          <ac:chgData name="Andrew Elliott" userId="c41308ea-6d35-46ad-a489-af2606dc4ec5" providerId="ADAL" clId="{80A87DD1-94C4-584D-A729-0EF0037A4439}" dt="2024-09-03T16:15:17.757" v="8210"/>
          <ac:spMkLst>
            <pc:docMk/>
            <pc:sldMk cId="2054742131" sldId="570"/>
            <ac:spMk id="28" creationId="{C152E216-EF78-7B34-0BA7-28DBC840F8DF}"/>
          </ac:spMkLst>
        </pc:spChg>
        <pc:spChg chg="mod">
          <ac:chgData name="Andrew Elliott" userId="c41308ea-6d35-46ad-a489-af2606dc4ec5" providerId="ADAL" clId="{80A87DD1-94C4-584D-A729-0EF0037A4439}" dt="2024-09-03T16:15:17.757" v="8210"/>
          <ac:spMkLst>
            <pc:docMk/>
            <pc:sldMk cId="2054742131" sldId="570"/>
            <ac:spMk id="29" creationId="{6BD03320-E8EA-9E6C-BD6D-091A9D60A259}"/>
          </ac:spMkLst>
        </pc:spChg>
        <pc:spChg chg="add del mod">
          <ac:chgData name="Andrew Elliott" userId="c41308ea-6d35-46ad-a489-af2606dc4ec5" providerId="ADAL" clId="{80A87DD1-94C4-584D-A729-0EF0037A4439}" dt="2024-09-03T16:23:10.239" v="8256" actId="478"/>
          <ac:spMkLst>
            <pc:docMk/>
            <pc:sldMk cId="2054742131" sldId="570"/>
            <ac:spMk id="31" creationId="{9C81C637-40B0-1F60-9A34-A1C49CFC905B}"/>
          </ac:spMkLst>
        </pc:spChg>
        <pc:spChg chg="add mod">
          <ac:chgData name="Andrew Elliott" userId="c41308ea-6d35-46ad-a489-af2606dc4ec5" providerId="ADAL" clId="{80A87DD1-94C4-584D-A729-0EF0037A4439}" dt="2024-09-03T16:23:17.531" v="8257"/>
          <ac:spMkLst>
            <pc:docMk/>
            <pc:sldMk cId="2054742131" sldId="570"/>
            <ac:spMk id="32" creationId="{05CA381B-33BF-C40A-11EC-26834B4E0960}"/>
          </ac:spMkLst>
        </pc:spChg>
        <pc:spChg chg="add del mod">
          <ac:chgData name="Andrew Elliott" userId="c41308ea-6d35-46ad-a489-af2606dc4ec5" providerId="ADAL" clId="{80A87DD1-94C4-584D-A729-0EF0037A4439}" dt="2024-09-03T16:26:10.960" v="8289" actId="478"/>
          <ac:spMkLst>
            <pc:docMk/>
            <pc:sldMk cId="2054742131" sldId="570"/>
            <ac:spMk id="34" creationId="{2B38D2CF-140C-7C2C-995A-9AC7CF37437D}"/>
          </ac:spMkLst>
        </pc:spChg>
        <pc:spChg chg="add mod">
          <ac:chgData name="Andrew Elliott" userId="c41308ea-6d35-46ad-a489-af2606dc4ec5" providerId="ADAL" clId="{80A87DD1-94C4-584D-A729-0EF0037A4439}" dt="2024-09-03T16:26:11.332" v="8290"/>
          <ac:spMkLst>
            <pc:docMk/>
            <pc:sldMk cId="2054742131" sldId="570"/>
            <ac:spMk id="35" creationId="{5DBE0FD9-0A87-76B4-E541-45FB077A7A31}"/>
          </ac:spMkLst>
        </pc:spChg>
        <pc:grpChg chg="add mod">
          <ac:chgData name="Andrew Elliott" userId="c41308ea-6d35-46ad-a489-af2606dc4ec5" providerId="ADAL" clId="{80A87DD1-94C4-584D-A729-0EF0037A4439}" dt="2024-09-03T16:24:44.590" v="8278" actId="1036"/>
          <ac:grpSpMkLst>
            <pc:docMk/>
            <pc:sldMk cId="2054742131" sldId="570"/>
            <ac:grpSpMk id="8" creationId="{BFD9553A-C42B-03AC-7ED1-DA9A69B692C2}"/>
          </ac:grpSpMkLst>
        </pc:grpChg>
        <pc:grpChg chg="mod">
          <ac:chgData name="Andrew Elliott" userId="c41308ea-6d35-46ad-a489-af2606dc4ec5" providerId="ADAL" clId="{80A87DD1-94C4-584D-A729-0EF0037A4439}" dt="2024-09-03T16:15:17.757" v="8210"/>
          <ac:grpSpMkLst>
            <pc:docMk/>
            <pc:sldMk cId="2054742131" sldId="570"/>
            <ac:grpSpMk id="10" creationId="{757A4747-2607-5398-F170-08FA2211F20A}"/>
          </ac:grpSpMkLst>
        </pc:grpChg>
        <pc:picChg chg="mod">
          <ac:chgData name="Andrew Elliott" userId="c41308ea-6d35-46ad-a489-af2606dc4ec5" providerId="ADAL" clId="{80A87DD1-94C4-584D-A729-0EF0037A4439}" dt="2024-09-03T16:15:17.757" v="8210"/>
          <ac:picMkLst>
            <pc:docMk/>
            <pc:sldMk cId="2054742131" sldId="570"/>
            <ac:picMk id="23" creationId="{29D1A91E-1ECE-3525-D61D-11871852A5B6}"/>
          </ac:picMkLst>
        </pc:picChg>
        <pc:picChg chg="mod">
          <ac:chgData name="Andrew Elliott" userId="c41308ea-6d35-46ad-a489-af2606dc4ec5" providerId="ADAL" clId="{80A87DD1-94C4-584D-A729-0EF0037A4439}" dt="2024-09-03T16:15:17.757" v="8210"/>
          <ac:picMkLst>
            <pc:docMk/>
            <pc:sldMk cId="2054742131" sldId="570"/>
            <ac:picMk id="24" creationId="{A445C89F-625C-EACD-27DD-E8ED1777ED6A}"/>
          </ac:picMkLst>
        </pc:picChg>
        <pc:picChg chg="mod">
          <ac:chgData name="Andrew Elliott" userId="c41308ea-6d35-46ad-a489-af2606dc4ec5" providerId="ADAL" clId="{80A87DD1-94C4-584D-A729-0EF0037A4439}" dt="2024-09-03T16:15:17.757" v="8210"/>
          <ac:picMkLst>
            <pc:docMk/>
            <pc:sldMk cId="2054742131" sldId="570"/>
            <ac:picMk id="25" creationId="{92BD6070-9882-1414-55D9-17161CDA3E7F}"/>
          </ac:picMkLst>
        </pc:picChg>
        <pc:picChg chg="mod">
          <ac:chgData name="Andrew Elliott" userId="c41308ea-6d35-46ad-a489-af2606dc4ec5" providerId="ADAL" clId="{80A87DD1-94C4-584D-A729-0EF0037A4439}" dt="2024-09-03T16:15:17.757" v="8210"/>
          <ac:picMkLst>
            <pc:docMk/>
            <pc:sldMk cId="2054742131" sldId="570"/>
            <ac:picMk id="26" creationId="{EB23E338-0ECA-6BA7-07B0-F8B3B39CF5AC}"/>
          </ac:picMkLst>
        </pc:picChg>
      </pc:sldChg>
      <pc:sldChg chg="addSp delSp modSp add mod">
        <pc:chgData name="Andrew Elliott" userId="c41308ea-6d35-46ad-a489-af2606dc4ec5" providerId="ADAL" clId="{80A87DD1-94C4-584D-A729-0EF0037A4439}" dt="2024-09-03T16:26:37.026" v="8300"/>
        <pc:sldMkLst>
          <pc:docMk/>
          <pc:sldMk cId="1092610502" sldId="571"/>
        </pc:sldMkLst>
        <pc:spChg chg="del mod">
          <ac:chgData name="Andrew Elliott" userId="c41308ea-6d35-46ad-a489-af2606dc4ec5" providerId="ADAL" clId="{80A87DD1-94C4-584D-A729-0EF0037A4439}" dt="2024-09-03T16:26:14.210" v="8291" actId="478"/>
          <ac:spMkLst>
            <pc:docMk/>
            <pc:sldMk cId="1092610502" sldId="571"/>
            <ac:spMk id="2" creationId="{169BD7C0-CFFE-B78E-F863-FAD5020EB33D}"/>
          </ac:spMkLst>
        </pc:spChg>
        <pc:spChg chg="del mod">
          <ac:chgData name="Andrew Elliott" userId="c41308ea-6d35-46ad-a489-af2606dc4ec5" providerId="ADAL" clId="{80A87DD1-94C4-584D-A729-0EF0037A4439}" dt="2024-09-03T16:23:24.148" v="8258" actId="478"/>
          <ac:spMkLst>
            <pc:docMk/>
            <pc:sldMk cId="1092610502" sldId="571"/>
            <ac:spMk id="3" creationId="{B0B60092-FF55-2C5B-E57E-E078AAAE7CF6}"/>
          </ac:spMkLst>
        </pc:spChg>
        <pc:spChg chg="add mod">
          <ac:chgData name="Andrew Elliott" userId="c41308ea-6d35-46ad-a489-af2606dc4ec5" providerId="ADAL" clId="{80A87DD1-94C4-584D-A729-0EF0037A4439}" dt="2024-08-16T17:30:43.203" v="4456" actId="20577"/>
          <ac:spMkLst>
            <pc:docMk/>
            <pc:sldMk cId="1092610502" sldId="571"/>
            <ac:spMk id="4" creationId="{8CF82088-200C-BA7E-8893-B6E4260BE507}"/>
          </ac:spMkLst>
        </pc:spChg>
        <pc:spChg chg="mod">
          <ac:chgData name="Andrew Elliott" userId="c41308ea-6d35-46ad-a489-af2606dc4ec5" providerId="ADAL" clId="{80A87DD1-94C4-584D-A729-0EF0037A4439}" dt="2024-08-16T23:51:37.456" v="5118" actId="207"/>
          <ac:spMkLst>
            <pc:docMk/>
            <pc:sldMk cId="1092610502" sldId="571"/>
            <ac:spMk id="5" creationId="{2E16C981-A634-552E-E3CE-8DBB623B9753}"/>
          </ac:spMkLst>
        </pc:spChg>
        <pc:spChg chg="add del mod">
          <ac:chgData name="Andrew Elliott" userId="c41308ea-6d35-46ad-a489-af2606dc4ec5" providerId="ADAL" clId="{80A87DD1-94C4-584D-A729-0EF0037A4439}" dt="2024-09-03T16:23:26.845" v="8259" actId="478"/>
          <ac:spMkLst>
            <pc:docMk/>
            <pc:sldMk cId="1092610502" sldId="571"/>
            <ac:spMk id="9" creationId="{092D14E1-2AA1-8413-EDD4-6CE07D405A48}"/>
          </ac:spMkLst>
        </pc:spChg>
        <pc:spChg chg="add mod">
          <ac:chgData name="Andrew Elliott" userId="c41308ea-6d35-46ad-a489-af2606dc4ec5" providerId="ADAL" clId="{80A87DD1-94C4-584D-A729-0EF0037A4439}" dt="2024-09-03T16:23:27.237" v="8260"/>
          <ac:spMkLst>
            <pc:docMk/>
            <pc:sldMk cId="1092610502" sldId="571"/>
            <ac:spMk id="10" creationId="{C3025334-4945-91B9-DBCD-0001758E9BBF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11" creationId="{955280E5-44D5-E3F0-BD68-583B437827B9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12" creationId="{15CF6DF2-3979-E184-DFC5-99B9337FDCF9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13" creationId="{806F9E04-37A5-8D6B-1688-317F13B08E5C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18" creationId="{D98D684B-4577-6E1C-9522-7436FF521A83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19" creationId="{49A9A627-C16B-0B57-65BE-6C8BDD9CA08E}"/>
          </ac:spMkLst>
        </pc:spChg>
        <pc:spChg chg="mod">
          <ac:chgData name="Andrew Elliott" userId="c41308ea-6d35-46ad-a489-af2606dc4ec5" providerId="ADAL" clId="{80A87DD1-94C4-584D-A729-0EF0037A4439}" dt="2024-08-16T17:27:59.507" v="4421" actId="207"/>
          <ac:spMkLst>
            <pc:docMk/>
            <pc:sldMk cId="1092610502" sldId="571"/>
            <ac:spMk id="20" creationId="{4FF45C11-8FFC-5426-83EA-3AEABF65B36C}"/>
          </ac:spMkLst>
        </pc:spChg>
        <pc:spChg chg="add del mod">
          <ac:chgData name="Andrew Elliott" userId="c41308ea-6d35-46ad-a489-af2606dc4ec5" providerId="ADAL" clId="{80A87DD1-94C4-584D-A729-0EF0037A4439}" dt="2024-09-03T16:26:16.771" v="8292" actId="478"/>
          <ac:spMkLst>
            <pc:docMk/>
            <pc:sldMk cId="1092610502" sldId="571"/>
            <ac:spMk id="23" creationId="{842FD76F-6714-130B-DEDD-F835E80149A4}"/>
          </ac:spMkLst>
        </pc:spChg>
        <pc:spChg chg="add mod">
          <ac:chgData name="Andrew Elliott" userId="c41308ea-6d35-46ad-a489-af2606dc4ec5" providerId="ADAL" clId="{80A87DD1-94C4-584D-A729-0EF0037A4439}" dt="2024-09-03T16:26:17.445" v="8293"/>
          <ac:spMkLst>
            <pc:docMk/>
            <pc:sldMk cId="1092610502" sldId="571"/>
            <ac:spMk id="24" creationId="{63F4DE3F-693F-F6ED-DAE5-4DA944F6BFA4}"/>
          </ac:spMkLst>
        </pc:spChg>
        <pc:spChg chg="mod">
          <ac:chgData name="Andrew Elliott" userId="c41308ea-6d35-46ad-a489-af2606dc4ec5" providerId="ADAL" clId="{80A87DD1-94C4-584D-A729-0EF0037A4439}" dt="2024-09-03T16:26:37.026" v="8300"/>
          <ac:spMkLst>
            <pc:docMk/>
            <pc:sldMk cId="1092610502" sldId="571"/>
            <ac:spMk id="26" creationId="{5D420FA0-E934-EC9A-B023-6AFC9ABB734C}"/>
          </ac:spMkLst>
        </pc:spChg>
        <pc:spChg chg="mod">
          <ac:chgData name="Andrew Elliott" userId="c41308ea-6d35-46ad-a489-af2606dc4ec5" providerId="ADAL" clId="{80A87DD1-94C4-584D-A729-0EF0037A4439}" dt="2024-09-03T16:26:37.026" v="8300"/>
          <ac:spMkLst>
            <pc:docMk/>
            <pc:sldMk cId="1092610502" sldId="571"/>
            <ac:spMk id="28" creationId="{BDAC7BAC-329E-CA25-77BD-3596DFBF02F8}"/>
          </ac:spMkLst>
        </pc:spChg>
        <pc:spChg chg="mod">
          <ac:chgData name="Andrew Elliott" userId="c41308ea-6d35-46ad-a489-af2606dc4ec5" providerId="ADAL" clId="{80A87DD1-94C4-584D-A729-0EF0037A4439}" dt="2024-09-03T16:26:37.026" v="8300"/>
          <ac:spMkLst>
            <pc:docMk/>
            <pc:sldMk cId="1092610502" sldId="571"/>
            <ac:spMk id="33" creationId="{AD4D7039-A5B7-2476-D29C-D55C5120E82A}"/>
          </ac:spMkLst>
        </pc:spChg>
        <pc:spChg chg="mod">
          <ac:chgData name="Andrew Elliott" userId="c41308ea-6d35-46ad-a489-af2606dc4ec5" providerId="ADAL" clId="{80A87DD1-94C4-584D-A729-0EF0037A4439}" dt="2024-09-03T16:26:37.026" v="8300"/>
          <ac:spMkLst>
            <pc:docMk/>
            <pc:sldMk cId="1092610502" sldId="571"/>
            <ac:spMk id="34" creationId="{3E698CCB-3330-F341-DC28-BEC46EAA5AD9}"/>
          </ac:spMkLst>
        </pc:spChg>
        <pc:spChg chg="mod">
          <ac:chgData name="Andrew Elliott" userId="c41308ea-6d35-46ad-a489-af2606dc4ec5" providerId="ADAL" clId="{80A87DD1-94C4-584D-A729-0EF0037A4439}" dt="2024-09-03T16:26:37.026" v="8300"/>
          <ac:spMkLst>
            <pc:docMk/>
            <pc:sldMk cId="1092610502" sldId="571"/>
            <ac:spMk id="35" creationId="{208DCB15-6520-38F4-F4C2-9921E658CF29}"/>
          </ac:spMkLst>
        </pc:spChg>
        <pc:grpChg chg="add mod">
          <ac:chgData name="Andrew Elliott" userId="c41308ea-6d35-46ad-a489-af2606dc4ec5" providerId="ADAL" clId="{80A87DD1-94C4-584D-A729-0EF0037A4439}" dt="2024-09-03T16:26:37.026" v="8300"/>
          <ac:grpSpMkLst>
            <pc:docMk/>
            <pc:sldMk cId="1092610502" sldId="571"/>
            <ac:grpSpMk id="25" creationId="{B0D6EACE-501F-DACA-7D77-6AB7006F7B72}"/>
          </ac:grpSpMkLst>
        </pc:grpChg>
        <pc:grpChg chg="mod">
          <ac:chgData name="Andrew Elliott" userId="c41308ea-6d35-46ad-a489-af2606dc4ec5" providerId="ADAL" clId="{80A87DD1-94C4-584D-A729-0EF0037A4439}" dt="2024-09-03T16:26:37.026" v="8300"/>
          <ac:grpSpMkLst>
            <pc:docMk/>
            <pc:sldMk cId="1092610502" sldId="571"/>
            <ac:grpSpMk id="27" creationId="{D9AF6AF9-91F5-6C15-3E73-86148509B78E}"/>
          </ac:grpSpMkLst>
        </pc:grpChg>
        <pc:picChg chg="mod">
          <ac:chgData name="Andrew Elliott" userId="c41308ea-6d35-46ad-a489-af2606dc4ec5" providerId="ADAL" clId="{80A87DD1-94C4-584D-A729-0EF0037A4439}" dt="2024-09-03T16:26:37.026" v="8300"/>
          <ac:picMkLst>
            <pc:docMk/>
            <pc:sldMk cId="1092610502" sldId="571"/>
            <ac:picMk id="29" creationId="{B4CE0174-8FCC-7FE7-8532-88091179DBCA}"/>
          </ac:picMkLst>
        </pc:picChg>
        <pc:picChg chg="mod">
          <ac:chgData name="Andrew Elliott" userId="c41308ea-6d35-46ad-a489-af2606dc4ec5" providerId="ADAL" clId="{80A87DD1-94C4-584D-A729-0EF0037A4439}" dt="2024-09-03T16:26:37.026" v="8300"/>
          <ac:picMkLst>
            <pc:docMk/>
            <pc:sldMk cId="1092610502" sldId="571"/>
            <ac:picMk id="30" creationId="{41A650D1-D434-C309-50B1-7B035801F539}"/>
          </ac:picMkLst>
        </pc:picChg>
        <pc:picChg chg="mod">
          <ac:chgData name="Andrew Elliott" userId="c41308ea-6d35-46ad-a489-af2606dc4ec5" providerId="ADAL" clId="{80A87DD1-94C4-584D-A729-0EF0037A4439}" dt="2024-09-03T16:26:37.026" v="8300"/>
          <ac:picMkLst>
            <pc:docMk/>
            <pc:sldMk cId="1092610502" sldId="571"/>
            <ac:picMk id="31" creationId="{7EE36FDA-2B1A-DADD-082D-C6707AB0689C}"/>
          </ac:picMkLst>
        </pc:picChg>
        <pc:picChg chg="mod">
          <ac:chgData name="Andrew Elliott" userId="c41308ea-6d35-46ad-a489-af2606dc4ec5" providerId="ADAL" clId="{80A87DD1-94C4-584D-A729-0EF0037A4439}" dt="2024-09-03T16:26:37.026" v="8300"/>
          <ac:picMkLst>
            <pc:docMk/>
            <pc:sldMk cId="1092610502" sldId="571"/>
            <ac:picMk id="32" creationId="{FE7D8C33-C8AF-F2E1-DBC6-C847C150A34F}"/>
          </ac:picMkLst>
        </pc:picChg>
      </pc:sldChg>
      <pc:sldChg chg="addSp delSp modSp add mod">
        <pc:chgData name="Andrew Elliott" userId="c41308ea-6d35-46ad-a489-af2606dc4ec5" providerId="ADAL" clId="{80A87DD1-94C4-584D-A729-0EF0037A4439}" dt="2024-09-03T16:26:38.340" v="8301"/>
        <pc:sldMkLst>
          <pc:docMk/>
          <pc:sldMk cId="1432180205" sldId="572"/>
        </pc:sldMkLst>
        <pc:spChg chg="del mod">
          <ac:chgData name="Andrew Elliott" userId="c41308ea-6d35-46ad-a489-af2606dc4ec5" providerId="ADAL" clId="{80A87DD1-94C4-584D-A729-0EF0037A4439}" dt="2024-09-03T16:26:21.930" v="8294" actId="478"/>
          <ac:spMkLst>
            <pc:docMk/>
            <pc:sldMk cId="1432180205" sldId="572"/>
            <ac:spMk id="2" creationId="{169BD7C0-CFFE-B78E-F863-FAD5020EB33D}"/>
          </ac:spMkLst>
        </pc:spChg>
        <pc:spChg chg="del mod">
          <ac:chgData name="Andrew Elliott" userId="c41308ea-6d35-46ad-a489-af2606dc4ec5" providerId="ADAL" clId="{80A87DD1-94C4-584D-A729-0EF0037A4439}" dt="2024-09-03T16:23:30.999" v="8261" actId="478"/>
          <ac:spMkLst>
            <pc:docMk/>
            <pc:sldMk cId="1432180205" sldId="572"/>
            <ac:spMk id="3" creationId="{B0B60092-FF55-2C5B-E57E-E078AAAE7CF6}"/>
          </ac:spMkLst>
        </pc:spChg>
        <pc:spChg chg="add mod">
          <ac:chgData name="Andrew Elliott" userId="c41308ea-6d35-46ad-a489-af2606dc4ec5" providerId="ADAL" clId="{80A87DD1-94C4-584D-A729-0EF0037A4439}" dt="2024-08-16T17:30:47.215" v="4459" actId="20577"/>
          <ac:spMkLst>
            <pc:docMk/>
            <pc:sldMk cId="1432180205" sldId="572"/>
            <ac:spMk id="4" creationId="{AB306F13-D302-C96E-CFF5-0EE03DE682A5}"/>
          </ac:spMkLst>
        </pc:spChg>
        <pc:spChg chg="mod">
          <ac:chgData name="Andrew Elliott" userId="c41308ea-6d35-46ad-a489-af2606dc4ec5" providerId="ADAL" clId="{80A87DD1-94C4-584D-A729-0EF0037A4439}" dt="2024-08-16T23:51:41.958" v="5119" actId="207"/>
          <ac:spMkLst>
            <pc:docMk/>
            <pc:sldMk cId="1432180205" sldId="572"/>
            <ac:spMk id="5" creationId="{2E16C981-A634-552E-E3CE-8DBB623B9753}"/>
          </ac:spMkLst>
        </pc:spChg>
        <pc:spChg chg="add del mod">
          <ac:chgData name="Andrew Elliott" userId="c41308ea-6d35-46ad-a489-af2606dc4ec5" providerId="ADAL" clId="{80A87DD1-94C4-584D-A729-0EF0037A4439}" dt="2024-09-03T16:23:34.305" v="8262" actId="478"/>
          <ac:spMkLst>
            <pc:docMk/>
            <pc:sldMk cId="1432180205" sldId="572"/>
            <ac:spMk id="9" creationId="{54678626-A080-7B8D-5C90-9F3FA1589311}"/>
          </ac:spMkLst>
        </pc:spChg>
        <pc:spChg chg="add mod">
          <ac:chgData name="Andrew Elliott" userId="c41308ea-6d35-46ad-a489-af2606dc4ec5" providerId="ADAL" clId="{80A87DD1-94C4-584D-A729-0EF0037A4439}" dt="2024-09-03T16:23:34.676" v="8263"/>
          <ac:spMkLst>
            <pc:docMk/>
            <pc:sldMk cId="1432180205" sldId="572"/>
            <ac:spMk id="10" creationId="{A0126C95-2A06-FC9D-A532-5510DBDFE955}"/>
          </ac:spMkLst>
        </pc:spChg>
        <pc:spChg chg="mod">
          <ac:chgData name="Andrew Elliott" userId="c41308ea-6d35-46ad-a489-af2606dc4ec5" providerId="ADAL" clId="{80A87DD1-94C4-584D-A729-0EF0037A4439}" dt="2024-08-16T17:28:10.003" v="4422" actId="207"/>
          <ac:spMkLst>
            <pc:docMk/>
            <pc:sldMk cId="1432180205" sldId="572"/>
            <ac:spMk id="12" creationId="{15CF6DF2-3979-E184-DFC5-99B9337FDCF9}"/>
          </ac:spMkLst>
        </pc:spChg>
        <pc:spChg chg="mod">
          <ac:chgData name="Andrew Elliott" userId="c41308ea-6d35-46ad-a489-af2606dc4ec5" providerId="ADAL" clId="{80A87DD1-94C4-584D-A729-0EF0037A4439}" dt="2024-08-16T17:28:10.003" v="4422" actId="207"/>
          <ac:spMkLst>
            <pc:docMk/>
            <pc:sldMk cId="1432180205" sldId="572"/>
            <ac:spMk id="13" creationId="{806F9E04-37A5-8D6B-1688-317F13B08E5C}"/>
          </ac:spMkLst>
        </pc:spChg>
        <pc:spChg chg="mod">
          <ac:chgData name="Andrew Elliott" userId="c41308ea-6d35-46ad-a489-af2606dc4ec5" providerId="ADAL" clId="{80A87DD1-94C4-584D-A729-0EF0037A4439}" dt="2024-08-16T17:28:10.003" v="4422" actId="207"/>
          <ac:spMkLst>
            <pc:docMk/>
            <pc:sldMk cId="1432180205" sldId="572"/>
            <ac:spMk id="19" creationId="{49A9A627-C16B-0B57-65BE-6C8BDD9CA08E}"/>
          </ac:spMkLst>
        </pc:spChg>
        <pc:spChg chg="mod">
          <ac:chgData name="Andrew Elliott" userId="c41308ea-6d35-46ad-a489-af2606dc4ec5" providerId="ADAL" clId="{80A87DD1-94C4-584D-A729-0EF0037A4439}" dt="2024-08-16T17:28:10.003" v="4422" actId="207"/>
          <ac:spMkLst>
            <pc:docMk/>
            <pc:sldMk cId="1432180205" sldId="572"/>
            <ac:spMk id="20" creationId="{4FF45C11-8FFC-5426-83EA-3AEABF65B36C}"/>
          </ac:spMkLst>
        </pc:spChg>
        <pc:spChg chg="add del mod">
          <ac:chgData name="Andrew Elliott" userId="c41308ea-6d35-46ad-a489-af2606dc4ec5" providerId="ADAL" clId="{80A87DD1-94C4-584D-A729-0EF0037A4439}" dt="2024-09-03T16:26:24.095" v="8296" actId="478"/>
          <ac:spMkLst>
            <pc:docMk/>
            <pc:sldMk cId="1432180205" sldId="572"/>
            <ac:spMk id="23" creationId="{CCEAD4CD-907E-BEA3-BF3A-8E1B866AD167}"/>
          </ac:spMkLst>
        </pc:spChg>
        <pc:spChg chg="add mod">
          <ac:chgData name="Andrew Elliott" userId="c41308ea-6d35-46ad-a489-af2606dc4ec5" providerId="ADAL" clId="{80A87DD1-94C4-584D-A729-0EF0037A4439}" dt="2024-09-03T16:26:22.506" v="8295"/>
          <ac:spMkLst>
            <pc:docMk/>
            <pc:sldMk cId="1432180205" sldId="572"/>
            <ac:spMk id="24" creationId="{8C356BCD-DA3F-8985-0CC7-982090009B18}"/>
          </ac:spMkLst>
        </pc:spChg>
        <pc:spChg chg="mod">
          <ac:chgData name="Andrew Elliott" userId="c41308ea-6d35-46ad-a489-af2606dc4ec5" providerId="ADAL" clId="{80A87DD1-94C4-584D-A729-0EF0037A4439}" dt="2024-09-03T16:26:38.340" v="8301"/>
          <ac:spMkLst>
            <pc:docMk/>
            <pc:sldMk cId="1432180205" sldId="572"/>
            <ac:spMk id="26" creationId="{274B6B6F-1DF2-27C9-8942-D3C939CB2E52}"/>
          </ac:spMkLst>
        </pc:spChg>
        <pc:spChg chg="mod">
          <ac:chgData name="Andrew Elliott" userId="c41308ea-6d35-46ad-a489-af2606dc4ec5" providerId="ADAL" clId="{80A87DD1-94C4-584D-A729-0EF0037A4439}" dt="2024-09-03T16:26:38.340" v="8301"/>
          <ac:spMkLst>
            <pc:docMk/>
            <pc:sldMk cId="1432180205" sldId="572"/>
            <ac:spMk id="28" creationId="{2EBC83B6-3683-71B3-E835-2F3E7CB4123F}"/>
          </ac:spMkLst>
        </pc:spChg>
        <pc:spChg chg="mod">
          <ac:chgData name="Andrew Elliott" userId="c41308ea-6d35-46ad-a489-af2606dc4ec5" providerId="ADAL" clId="{80A87DD1-94C4-584D-A729-0EF0037A4439}" dt="2024-09-03T16:26:38.340" v="8301"/>
          <ac:spMkLst>
            <pc:docMk/>
            <pc:sldMk cId="1432180205" sldId="572"/>
            <ac:spMk id="33" creationId="{0344A954-E9FC-6B5C-A413-A8946C62C4B6}"/>
          </ac:spMkLst>
        </pc:spChg>
        <pc:spChg chg="mod">
          <ac:chgData name="Andrew Elliott" userId="c41308ea-6d35-46ad-a489-af2606dc4ec5" providerId="ADAL" clId="{80A87DD1-94C4-584D-A729-0EF0037A4439}" dt="2024-09-03T16:26:38.340" v="8301"/>
          <ac:spMkLst>
            <pc:docMk/>
            <pc:sldMk cId="1432180205" sldId="572"/>
            <ac:spMk id="34" creationId="{1AE04DF1-8BCF-7F94-5ECB-07B781B4CE49}"/>
          </ac:spMkLst>
        </pc:spChg>
        <pc:spChg chg="mod">
          <ac:chgData name="Andrew Elliott" userId="c41308ea-6d35-46ad-a489-af2606dc4ec5" providerId="ADAL" clId="{80A87DD1-94C4-584D-A729-0EF0037A4439}" dt="2024-09-03T16:26:38.340" v="8301"/>
          <ac:spMkLst>
            <pc:docMk/>
            <pc:sldMk cId="1432180205" sldId="572"/>
            <ac:spMk id="35" creationId="{F5A59E7F-60AC-EA02-B88A-6D764FC0E7BE}"/>
          </ac:spMkLst>
        </pc:spChg>
        <pc:grpChg chg="add mod">
          <ac:chgData name="Andrew Elliott" userId="c41308ea-6d35-46ad-a489-af2606dc4ec5" providerId="ADAL" clId="{80A87DD1-94C4-584D-A729-0EF0037A4439}" dt="2024-09-03T16:26:38.340" v="8301"/>
          <ac:grpSpMkLst>
            <pc:docMk/>
            <pc:sldMk cId="1432180205" sldId="572"/>
            <ac:grpSpMk id="25" creationId="{89C2A07C-E887-4971-2B26-1CDAA819697E}"/>
          </ac:grpSpMkLst>
        </pc:grpChg>
        <pc:grpChg chg="mod">
          <ac:chgData name="Andrew Elliott" userId="c41308ea-6d35-46ad-a489-af2606dc4ec5" providerId="ADAL" clId="{80A87DD1-94C4-584D-A729-0EF0037A4439}" dt="2024-09-03T16:26:38.340" v="8301"/>
          <ac:grpSpMkLst>
            <pc:docMk/>
            <pc:sldMk cId="1432180205" sldId="572"/>
            <ac:grpSpMk id="27" creationId="{6770C7EA-39C4-61A5-7C19-F7CAC67D7814}"/>
          </ac:grpSpMkLst>
        </pc:grpChg>
        <pc:picChg chg="mod">
          <ac:chgData name="Andrew Elliott" userId="c41308ea-6d35-46ad-a489-af2606dc4ec5" providerId="ADAL" clId="{80A87DD1-94C4-584D-A729-0EF0037A4439}" dt="2024-09-03T16:26:38.340" v="8301"/>
          <ac:picMkLst>
            <pc:docMk/>
            <pc:sldMk cId="1432180205" sldId="572"/>
            <ac:picMk id="29" creationId="{CA4D394E-63D0-2B27-55EC-C1F5A7680CD4}"/>
          </ac:picMkLst>
        </pc:picChg>
        <pc:picChg chg="mod">
          <ac:chgData name="Andrew Elliott" userId="c41308ea-6d35-46ad-a489-af2606dc4ec5" providerId="ADAL" clId="{80A87DD1-94C4-584D-A729-0EF0037A4439}" dt="2024-09-03T16:26:38.340" v="8301"/>
          <ac:picMkLst>
            <pc:docMk/>
            <pc:sldMk cId="1432180205" sldId="572"/>
            <ac:picMk id="30" creationId="{2C46C3E8-8BCA-8E38-E222-46F333133266}"/>
          </ac:picMkLst>
        </pc:picChg>
        <pc:picChg chg="mod">
          <ac:chgData name="Andrew Elliott" userId="c41308ea-6d35-46ad-a489-af2606dc4ec5" providerId="ADAL" clId="{80A87DD1-94C4-584D-A729-0EF0037A4439}" dt="2024-09-03T16:26:38.340" v="8301"/>
          <ac:picMkLst>
            <pc:docMk/>
            <pc:sldMk cId="1432180205" sldId="572"/>
            <ac:picMk id="31" creationId="{645CA6AE-314A-48A6-5686-A5BFEF820C09}"/>
          </ac:picMkLst>
        </pc:picChg>
        <pc:picChg chg="mod">
          <ac:chgData name="Andrew Elliott" userId="c41308ea-6d35-46ad-a489-af2606dc4ec5" providerId="ADAL" clId="{80A87DD1-94C4-584D-A729-0EF0037A4439}" dt="2024-09-03T16:26:38.340" v="8301"/>
          <ac:picMkLst>
            <pc:docMk/>
            <pc:sldMk cId="1432180205" sldId="572"/>
            <ac:picMk id="32" creationId="{BD925B79-2827-9014-2576-08566B2D4A2A}"/>
          </ac:picMkLst>
        </pc:picChg>
      </pc:sldChg>
      <pc:sldChg chg="addSp delSp modSp add mod">
        <pc:chgData name="Andrew Elliott" userId="c41308ea-6d35-46ad-a489-af2606dc4ec5" providerId="ADAL" clId="{80A87DD1-94C4-584D-A729-0EF0037A4439}" dt="2024-09-03T16:26:39.366" v="8302"/>
        <pc:sldMkLst>
          <pc:docMk/>
          <pc:sldMk cId="275541851" sldId="573"/>
        </pc:sldMkLst>
        <pc:spChg chg="del mod">
          <ac:chgData name="Andrew Elliott" userId="c41308ea-6d35-46ad-a489-af2606dc4ec5" providerId="ADAL" clId="{80A87DD1-94C4-584D-A729-0EF0037A4439}" dt="2024-09-03T16:26:27.019" v="8297" actId="478"/>
          <ac:spMkLst>
            <pc:docMk/>
            <pc:sldMk cId="275541851" sldId="573"/>
            <ac:spMk id="2" creationId="{169BD7C0-CFFE-B78E-F863-FAD5020EB33D}"/>
          </ac:spMkLst>
        </pc:spChg>
        <pc:spChg chg="del">
          <ac:chgData name="Andrew Elliott" userId="c41308ea-6d35-46ad-a489-af2606dc4ec5" providerId="ADAL" clId="{80A87DD1-94C4-584D-A729-0EF0037A4439}" dt="2024-09-03T16:23:39.704" v="8264" actId="478"/>
          <ac:spMkLst>
            <pc:docMk/>
            <pc:sldMk cId="275541851" sldId="573"/>
            <ac:spMk id="3" creationId="{B0B60092-FF55-2C5B-E57E-E078AAAE7CF6}"/>
          </ac:spMkLst>
        </pc:spChg>
        <pc:spChg chg="add mod">
          <ac:chgData name="Andrew Elliott" userId="c41308ea-6d35-46ad-a489-af2606dc4ec5" providerId="ADAL" clId="{80A87DD1-94C4-584D-A729-0EF0037A4439}" dt="2024-08-16T17:41:52.832" v="4487" actId="20577"/>
          <ac:spMkLst>
            <pc:docMk/>
            <pc:sldMk cId="275541851" sldId="573"/>
            <ac:spMk id="4" creationId="{CE74A433-4380-8BA7-A685-051A6A4E2001}"/>
          </ac:spMkLst>
        </pc:spChg>
        <pc:spChg chg="mod">
          <ac:chgData name="Andrew Elliott" userId="c41308ea-6d35-46ad-a489-af2606dc4ec5" providerId="ADAL" clId="{80A87DD1-94C4-584D-A729-0EF0037A4439}" dt="2024-08-16T23:51:45.924" v="5120" actId="207"/>
          <ac:spMkLst>
            <pc:docMk/>
            <pc:sldMk cId="275541851" sldId="573"/>
            <ac:spMk id="5" creationId="{2E16C981-A634-552E-E3CE-8DBB623B9753}"/>
          </ac:spMkLst>
        </pc:spChg>
        <pc:spChg chg="add del mod">
          <ac:chgData name="Andrew Elliott" userId="c41308ea-6d35-46ad-a489-af2606dc4ec5" providerId="ADAL" clId="{80A87DD1-94C4-584D-A729-0EF0037A4439}" dt="2024-08-16T17:42:06.519" v="4489" actId="478"/>
          <ac:spMkLst>
            <pc:docMk/>
            <pc:sldMk cId="275541851" sldId="573"/>
            <ac:spMk id="8" creationId="{1B4D7F79-BCA4-99B0-2BFE-FF5CD559EBD9}"/>
          </ac:spMkLst>
        </pc:spChg>
        <pc:spChg chg="add del mod">
          <ac:chgData name="Andrew Elliott" userId="c41308ea-6d35-46ad-a489-af2606dc4ec5" providerId="ADAL" clId="{80A87DD1-94C4-584D-A729-0EF0037A4439}" dt="2024-09-03T16:23:41.789" v="8265" actId="478"/>
          <ac:spMkLst>
            <pc:docMk/>
            <pc:sldMk cId="275541851" sldId="573"/>
            <ac:spMk id="9" creationId="{BB5BAFB8-8E87-D18A-9E99-75B94B547173}"/>
          </ac:spMkLst>
        </pc:spChg>
        <pc:spChg chg="add mod">
          <ac:chgData name="Andrew Elliott" userId="c41308ea-6d35-46ad-a489-af2606dc4ec5" providerId="ADAL" clId="{80A87DD1-94C4-584D-A729-0EF0037A4439}" dt="2024-09-03T16:23:42.455" v="8266"/>
          <ac:spMkLst>
            <pc:docMk/>
            <pc:sldMk cId="275541851" sldId="573"/>
            <ac:spMk id="10" creationId="{711AAE55-5302-82D6-4BE2-60AF79546B2D}"/>
          </ac:spMkLst>
        </pc:spChg>
        <pc:spChg chg="add del mod">
          <ac:chgData name="Andrew Elliott" userId="c41308ea-6d35-46ad-a489-af2606dc4ec5" providerId="ADAL" clId="{80A87DD1-94C4-584D-A729-0EF0037A4439}" dt="2024-09-03T16:26:30.503" v="8299" actId="478"/>
          <ac:spMkLst>
            <pc:docMk/>
            <pc:sldMk cId="275541851" sldId="573"/>
            <ac:spMk id="23" creationId="{165F42FA-3C0D-9B58-A74A-2B9E2A6186A9}"/>
          </ac:spMkLst>
        </pc:spChg>
        <pc:spChg chg="add mod">
          <ac:chgData name="Andrew Elliott" userId="c41308ea-6d35-46ad-a489-af2606dc4ec5" providerId="ADAL" clId="{80A87DD1-94C4-584D-A729-0EF0037A4439}" dt="2024-09-03T16:26:27.466" v="8298"/>
          <ac:spMkLst>
            <pc:docMk/>
            <pc:sldMk cId="275541851" sldId="573"/>
            <ac:spMk id="24" creationId="{0C1AC3CB-B6EE-D174-ABD6-818FF46C01B9}"/>
          </ac:spMkLst>
        </pc:spChg>
        <pc:spChg chg="mod">
          <ac:chgData name="Andrew Elliott" userId="c41308ea-6d35-46ad-a489-af2606dc4ec5" providerId="ADAL" clId="{80A87DD1-94C4-584D-A729-0EF0037A4439}" dt="2024-09-03T16:26:39.366" v="8302"/>
          <ac:spMkLst>
            <pc:docMk/>
            <pc:sldMk cId="275541851" sldId="573"/>
            <ac:spMk id="26" creationId="{B6971DC9-414A-E62F-A22D-067975AD35D2}"/>
          </ac:spMkLst>
        </pc:spChg>
        <pc:spChg chg="mod">
          <ac:chgData name="Andrew Elliott" userId="c41308ea-6d35-46ad-a489-af2606dc4ec5" providerId="ADAL" clId="{80A87DD1-94C4-584D-A729-0EF0037A4439}" dt="2024-09-03T16:26:39.366" v="8302"/>
          <ac:spMkLst>
            <pc:docMk/>
            <pc:sldMk cId="275541851" sldId="573"/>
            <ac:spMk id="28" creationId="{0D66995F-DE50-AC2D-A347-2162FBF111C1}"/>
          </ac:spMkLst>
        </pc:spChg>
        <pc:spChg chg="mod">
          <ac:chgData name="Andrew Elliott" userId="c41308ea-6d35-46ad-a489-af2606dc4ec5" providerId="ADAL" clId="{80A87DD1-94C4-584D-A729-0EF0037A4439}" dt="2024-09-03T16:26:39.366" v="8302"/>
          <ac:spMkLst>
            <pc:docMk/>
            <pc:sldMk cId="275541851" sldId="573"/>
            <ac:spMk id="33" creationId="{040145F2-20EF-BF26-3563-603376AB6B75}"/>
          </ac:spMkLst>
        </pc:spChg>
        <pc:spChg chg="mod">
          <ac:chgData name="Andrew Elliott" userId="c41308ea-6d35-46ad-a489-af2606dc4ec5" providerId="ADAL" clId="{80A87DD1-94C4-584D-A729-0EF0037A4439}" dt="2024-09-03T16:26:39.366" v="8302"/>
          <ac:spMkLst>
            <pc:docMk/>
            <pc:sldMk cId="275541851" sldId="573"/>
            <ac:spMk id="34" creationId="{34708C56-777B-EFAE-9028-AD83BC17BCA3}"/>
          </ac:spMkLst>
        </pc:spChg>
        <pc:spChg chg="mod">
          <ac:chgData name="Andrew Elliott" userId="c41308ea-6d35-46ad-a489-af2606dc4ec5" providerId="ADAL" clId="{80A87DD1-94C4-584D-A729-0EF0037A4439}" dt="2024-09-03T16:26:39.366" v="8302"/>
          <ac:spMkLst>
            <pc:docMk/>
            <pc:sldMk cId="275541851" sldId="573"/>
            <ac:spMk id="35" creationId="{1A5A7451-C5EC-6ACA-43F2-A030D0F82947}"/>
          </ac:spMkLst>
        </pc:spChg>
        <pc:grpChg chg="add mod">
          <ac:chgData name="Andrew Elliott" userId="c41308ea-6d35-46ad-a489-af2606dc4ec5" providerId="ADAL" clId="{80A87DD1-94C4-584D-A729-0EF0037A4439}" dt="2024-09-03T16:26:39.366" v="8302"/>
          <ac:grpSpMkLst>
            <pc:docMk/>
            <pc:sldMk cId="275541851" sldId="573"/>
            <ac:grpSpMk id="25" creationId="{2E0C5510-59B6-9560-CE06-73C216C670B5}"/>
          </ac:grpSpMkLst>
        </pc:grpChg>
        <pc:grpChg chg="mod">
          <ac:chgData name="Andrew Elliott" userId="c41308ea-6d35-46ad-a489-af2606dc4ec5" providerId="ADAL" clId="{80A87DD1-94C4-584D-A729-0EF0037A4439}" dt="2024-09-03T16:26:39.366" v="8302"/>
          <ac:grpSpMkLst>
            <pc:docMk/>
            <pc:sldMk cId="275541851" sldId="573"/>
            <ac:grpSpMk id="27" creationId="{0DE6011C-F7DE-7296-72A5-01CA9121C644}"/>
          </ac:grpSpMkLst>
        </pc:grpChg>
        <pc:picChg chg="mod">
          <ac:chgData name="Andrew Elliott" userId="c41308ea-6d35-46ad-a489-af2606dc4ec5" providerId="ADAL" clId="{80A87DD1-94C4-584D-A729-0EF0037A4439}" dt="2024-09-03T16:26:39.366" v="8302"/>
          <ac:picMkLst>
            <pc:docMk/>
            <pc:sldMk cId="275541851" sldId="573"/>
            <ac:picMk id="29" creationId="{41CD8CFC-7BBD-8DD0-6D6E-6D0049D4E277}"/>
          </ac:picMkLst>
        </pc:picChg>
        <pc:picChg chg="mod">
          <ac:chgData name="Andrew Elliott" userId="c41308ea-6d35-46ad-a489-af2606dc4ec5" providerId="ADAL" clId="{80A87DD1-94C4-584D-A729-0EF0037A4439}" dt="2024-09-03T16:26:39.366" v="8302"/>
          <ac:picMkLst>
            <pc:docMk/>
            <pc:sldMk cId="275541851" sldId="573"/>
            <ac:picMk id="30" creationId="{8975E37E-5CED-9A37-F380-333276EFD7E5}"/>
          </ac:picMkLst>
        </pc:picChg>
        <pc:picChg chg="mod">
          <ac:chgData name="Andrew Elliott" userId="c41308ea-6d35-46ad-a489-af2606dc4ec5" providerId="ADAL" clId="{80A87DD1-94C4-584D-A729-0EF0037A4439}" dt="2024-09-03T16:26:39.366" v="8302"/>
          <ac:picMkLst>
            <pc:docMk/>
            <pc:sldMk cId="275541851" sldId="573"/>
            <ac:picMk id="31" creationId="{4E7223D8-35A7-67B2-59AA-8995CDFEAC0B}"/>
          </ac:picMkLst>
        </pc:picChg>
        <pc:picChg chg="mod">
          <ac:chgData name="Andrew Elliott" userId="c41308ea-6d35-46ad-a489-af2606dc4ec5" providerId="ADAL" clId="{80A87DD1-94C4-584D-A729-0EF0037A4439}" dt="2024-09-03T16:26:39.366" v="8302"/>
          <ac:picMkLst>
            <pc:docMk/>
            <pc:sldMk cId="275541851" sldId="573"/>
            <ac:picMk id="32" creationId="{63A850AA-07DA-3EF0-5EA0-0E6F3DC745C6}"/>
          </ac:picMkLst>
        </pc:picChg>
      </pc:sldChg>
      <pc:sldChg chg="addSp delSp modSp new mod">
        <pc:chgData name="Andrew Elliott" userId="c41308ea-6d35-46ad-a489-af2606dc4ec5" providerId="ADAL" clId="{80A87DD1-94C4-584D-A729-0EF0037A4439}" dt="2024-09-03T22:47:29.508" v="8521" actId="1076"/>
        <pc:sldMkLst>
          <pc:docMk/>
          <pc:sldMk cId="3796084656" sldId="574"/>
        </pc:sldMkLst>
        <pc:spChg chg="mod">
          <ac:chgData name="Andrew Elliott" userId="c41308ea-6d35-46ad-a489-af2606dc4ec5" providerId="ADAL" clId="{80A87DD1-94C4-584D-A729-0EF0037A4439}" dt="2024-08-16T23:57:45.255" v="5469" actId="27636"/>
          <ac:spMkLst>
            <pc:docMk/>
            <pc:sldMk cId="3796084656" sldId="574"/>
            <ac:spMk id="2" creationId="{92099260-6B2D-C386-501B-55A80A15646D}"/>
          </ac:spMkLst>
        </pc:spChg>
        <pc:spChg chg="del mod">
          <ac:chgData name="Andrew Elliott" userId="c41308ea-6d35-46ad-a489-af2606dc4ec5" providerId="ADAL" clId="{80A87DD1-94C4-584D-A729-0EF0037A4439}" dt="2024-08-16T17:42:17.825" v="4492" actId="478"/>
          <ac:spMkLst>
            <pc:docMk/>
            <pc:sldMk cId="3796084656" sldId="574"/>
            <ac:spMk id="3" creationId="{F3F63161-58B7-BA0E-0026-2404B8A4E707}"/>
          </ac:spMkLst>
        </pc:spChg>
        <pc:spChg chg="del">
          <ac:chgData name="Andrew Elliott" userId="c41308ea-6d35-46ad-a489-af2606dc4ec5" providerId="ADAL" clId="{80A87DD1-94C4-584D-A729-0EF0037A4439}" dt="2024-08-16T17:42:21.213" v="4493" actId="478"/>
          <ac:spMkLst>
            <pc:docMk/>
            <pc:sldMk cId="3796084656" sldId="574"/>
            <ac:spMk id="4" creationId="{EFBB2781-ECEC-DD68-41A9-3D7AB7397A11}"/>
          </ac:spMkLst>
        </pc:spChg>
        <pc:spChg chg="add mod">
          <ac:chgData name="Andrew Elliott" userId="c41308ea-6d35-46ad-a489-af2606dc4ec5" providerId="ADAL" clId="{80A87DD1-94C4-584D-A729-0EF0037A4439}" dt="2024-08-16T23:58:58.429" v="5547" actId="1076"/>
          <ac:spMkLst>
            <pc:docMk/>
            <pc:sldMk cId="3796084656" sldId="574"/>
            <ac:spMk id="5" creationId="{07BF1FA4-18E3-A11D-C579-F266E9AD1816}"/>
          </ac:spMkLst>
        </pc:spChg>
        <pc:spChg chg="add mod">
          <ac:chgData name="Andrew Elliott" userId="c41308ea-6d35-46ad-a489-af2606dc4ec5" providerId="ADAL" clId="{80A87DD1-94C4-584D-A729-0EF0037A4439}" dt="2024-08-16T23:58:55.983" v="5546" actId="1076"/>
          <ac:spMkLst>
            <pc:docMk/>
            <pc:sldMk cId="3796084656" sldId="574"/>
            <ac:spMk id="6" creationId="{B73BF2D9-EE80-6728-1983-044347CCF7F2}"/>
          </ac:spMkLst>
        </pc:spChg>
        <pc:spChg chg="add mod">
          <ac:chgData name="Andrew Elliott" userId="c41308ea-6d35-46ad-a489-af2606dc4ec5" providerId="ADAL" clId="{80A87DD1-94C4-584D-A729-0EF0037A4439}" dt="2024-08-16T23:56:14.475" v="5415" actId="20577"/>
          <ac:spMkLst>
            <pc:docMk/>
            <pc:sldMk cId="3796084656" sldId="574"/>
            <ac:spMk id="7" creationId="{7C3C031F-CB37-ED6E-FF0D-1100E4B9E9A5}"/>
          </ac:spMkLst>
        </pc:spChg>
        <pc:spChg chg="add mod">
          <ac:chgData name="Andrew Elliott" userId="c41308ea-6d35-46ad-a489-af2606dc4ec5" providerId="ADAL" clId="{80A87DD1-94C4-584D-A729-0EF0037A4439}" dt="2024-08-16T23:53:13.748" v="5243" actId="1076"/>
          <ac:spMkLst>
            <pc:docMk/>
            <pc:sldMk cId="3796084656" sldId="574"/>
            <ac:spMk id="8" creationId="{35AD2220-B7DB-EFB0-2088-A74747D8BA19}"/>
          </ac:spMkLst>
        </pc:spChg>
        <pc:spChg chg="add mod">
          <ac:chgData name="Andrew Elliott" userId="c41308ea-6d35-46ad-a489-af2606dc4ec5" providerId="ADAL" clId="{80A87DD1-94C4-584D-A729-0EF0037A4439}" dt="2024-09-03T22:47:29.508" v="8521" actId="1076"/>
          <ac:spMkLst>
            <pc:docMk/>
            <pc:sldMk cId="3796084656" sldId="574"/>
            <ac:spMk id="9" creationId="{5FC6E9E4-7311-66F0-98C5-557B62DD7D24}"/>
          </ac:spMkLst>
        </pc:spChg>
        <pc:spChg chg="add del mod">
          <ac:chgData name="Andrew Elliott" userId="c41308ea-6d35-46ad-a489-af2606dc4ec5" providerId="ADAL" clId="{80A87DD1-94C4-584D-A729-0EF0037A4439}" dt="2024-08-16T23:53:26.280" v="5246" actId="478"/>
          <ac:spMkLst>
            <pc:docMk/>
            <pc:sldMk cId="3796084656" sldId="574"/>
            <ac:spMk id="10" creationId="{27195979-323A-1D79-9AC6-E75E335CE133}"/>
          </ac:spMkLst>
        </pc:spChg>
        <pc:spChg chg="add mod">
          <ac:chgData name="Andrew Elliott" userId="c41308ea-6d35-46ad-a489-af2606dc4ec5" providerId="ADAL" clId="{80A87DD1-94C4-584D-A729-0EF0037A4439}" dt="2024-08-16T23:59:06.147" v="5549" actId="14100"/>
          <ac:spMkLst>
            <pc:docMk/>
            <pc:sldMk cId="3796084656" sldId="574"/>
            <ac:spMk id="11" creationId="{F4F63818-0F10-3251-AAA6-145D67407663}"/>
          </ac:spMkLst>
        </pc:spChg>
        <pc:spChg chg="add mod">
          <ac:chgData name="Andrew Elliott" userId="c41308ea-6d35-46ad-a489-af2606dc4ec5" providerId="ADAL" clId="{80A87DD1-94C4-584D-A729-0EF0037A4439}" dt="2024-08-17T00:00:33.472" v="5791" actId="20577"/>
          <ac:spMkLst>
            <pc:docMk/>
            <pc:sldMk cId="3796084656" sldId="574"/>
            <ac:spMk id="12" creationId="{557DB28F-D856-8CA8-BCA4-99470E85C363}"/>
          </ac:spMkLst>
        </pc:spChg>
        <pc:spChg chg="add mod">
          <ac:chgData name="Andrew Elliott" userId="c41308ea-6d35-46ad-a489-af2606dc4ec5" providerId="ADAL" clId="{80A87DD1-94C4-584D-A729-0EF0037A4439}" dt="2024-09-03T07:13:09.366" v="7763" actId="14100"/>
          <ac:spMkLst>
            <pc:docMk/>
            <pc:sldMk cId="3796084656" sldId="574"/>
            <ac:spMk id="13" creationId="{FFABD7E6-D264-31F8-4E0A-CACE3CEB82E9}"/>
          </ac:spMkLst>
        </pc:spChg>
        <pc:spChg chg="add mod">
          <ac:chgData name="Andrew Elliott" userId="c41308ea-6d35-46ad-a489-af2606dc4ec5" providerId="ADAL" clId="{80A87DD1-94C4-584D-A729-0EF0037A4439}" dt="2024-08-17T00:00:37.764" v="5792" actId="14100"/>
          <ac:spMkLst>
            <pc:docMk/>
            <pc:sldMk cId="3796084656" sldId="574"/>
            <ac:spMk id="14" creationId="{C3FFFB5D-A17D-379A-A158-CAEDE88685C5}"/>
          </ac:spMkLst>
        </pc:spChg>
        <pc:spChg chg="add mod">
          <ac:chgData name="Andrew Elliott" userId="c41308ea-6d35-46ad-a489-af2606dc4ec5" providerId="ADAL" clId="{80A87DD1-94C4-584D-A729-0EF0037A4439}" dt="2024-08-17T00:01:05.107" v="5798" actId="1076"/>
          <ac:spMkLst>
            <pc:docMk/>
            <pc:sldMk cId="3796084656" sldId="574"/>
            <ac:spMk id="15" creationId="{40D03C3A-A2FA-3C14-C1E0-4FC2D9566216}"/>
          </ac:spMkLst>
        </pc:spChg>
      </pc:sldChg>
      <pc:sldChg chg="addSp delSp modSp new mod ord">
        <pc:chgData name="Andrew Elliott" userId="c41308ea-6d35-46ad-a489-af2606dc4ec5" providerId="ADAL" clId="{80A87DD1-94C4-584D-A729-0EF0037A4439}" dt="2024-09-03T16:50:20.445" v="8513" actId="20577"/>
        <pc:sldMkLst>
          <pc:docMk/>
          <pc:sldMk cId="335158864" sldId="575"/>
        </pc:sldMkLst>
        <pc:spChg chg="mod">
          <ac:chgData name="Andrew Elliott" userId="c41308ea-6d35-46ad-a489-af2606dc4ec5" providerId="ADAL" clId="{80A87DD1-94C4-584D-A729-0EF0037A4439}" dt="2024-08-17T00:01:31.189" v="5836" actId="20577"/>
          <ac:spMkLst>
            <pc:docMk/>
            <pc:sldMk cId="335158864" sldId="575"/>
            <ac:spMk id="2" creationId="{E876059B-79A3-778F-8014-66CA409162D0}"/>
          </ac:spMkLst>
        </pc:spChg>
        <pc:spChg chg="mod">
          <ac:chgData name="Andrew Elliott" userId="c41308ea-6d35-46ad-a489-af2606dc4ec5" providerId="ADAL" clId="{80A87DD1-94C4-584D-A729-0EF0037A4439}" dt="2024-09-03T16:50:20.445" v="8513" actId="20577"/>
          <ac:spMkLst>
            <pc:docMk/>
            <pc:sldMk cId="335158864" sldId="575"/>
            <ac:spMk id="3" creationId="{FEAAF895-1392-837B-C7C9-891255EA17F9}"/>
          </ac:spMkLst>
        </pc:spChg>
        <pc:spChg chg="del">
          <ac:chgData name="Andrew Elliott" userId="c41308ea-6d35-46ad-a489-af2606dc4ec5" providerId="ADAL" clId="{80A87DD1-94C4-584D-A729-0EF0037A4439}" dt="2024-08-22T04:31:30.915" v="5960"/>
          <ac:spMkLst>
            <pc:docMk/>
            <pc:sldMk cId="335158864" sldId="575"/>
            <ac:spMk id="4" creationId="{2E37B0D3-F4DF-AE29-38A8-3CCB963FFA97}"/>
          </ac:spMkLst>
        </pc:spChg>
        <pc:spChg chg="add del mod">
          <ac:chgData name="Andrew Elliott" userId="c41308ea-6d35-46ad-a489-af2606dc4ec5" providerId="ADAL" clId="{80A87DD1-94C4-584D-A729-0EF0037A4439}" dt="2024-09-03T16:38:30.924" v="8395"/>
          <ac:spMkLst>
            <pc:docMk/>
            <pc:sldMk cId="335158864" sldId="575"/>
            <ac:spMk id="4" creationId="{A36215BE-86FA-38C4-69D3-E1236C10292F}"/>
          </ac:spMkLst>
        </pc:spChg>
        <pc:spChg chg="add del mod">
          <ac:chgData name="Andrew Elliott" userId="c41308ea-6d35-46ad-a489-af2606dc4ec5" providerId="ADAL" clId="{80A87DD1-94C4-584D-A729-0EF0037A4439}" dt="2024-08-22T04:35:50.023" v="5983"/>
          <ac:spMkLst>
            <pc:docMk/>
            <pc:sldMk cId="335158864" sldId="575"/>
            <ac:spMk id="10" creationId="{5C6188F2-E7A5-9B2C-D8B4-A3FFE3783375}"/>
          </ac:spMkLst>
        </pc:spChg>
        <pc:spChg chg="mod">
          <ac:chgData name="Andrew Elliott" userId="c41308ea-6d35-46ad-a489-af2606dc4ec5" providerId="ADAL" clId="{80A87DD1-94C4-584D-A729-0EF0037A4439}" dt="2024-08-29T07:55:00.750" v="7391" actId="14100"/>
          <ac:spMkLst>
            <pc:docMk/>
            <pc:sldMk cId="335158864" sldId="575"/>
            <ac:spMk id="20" creationId="{862B6873-7FDC-D81A-BB0A-C8AB4480331E}"/>
          </ac:spMkLst>
        </pc:spChg>
        <pc:spChg chg="mod">
          <ac:chgData name="Andrew Elliott" userId="c41308ea-6d35-46ad-a489-af2606dc4ec5" providerId="ADAL" clId="{80A87DD1-94C4-584D-A729-0EF0037A4439}" dt="2024-08-29T07:54:12.803" v="7353"/>
          <ac:spMkLst>
            <pc:docMk/>
            <pc:sldMk cId="335158864" sldId="575"/>
            <ac:spMk id="21" creationId="{D44E88A8-0BB1-88F5-7C99-7DE42563D663}"/>
          </ac:spMkLst>
        </pc:spChg>
        <pc:spChg chg="add del mod">
          <ac:chgData name="Andrew Elliott" userId="c41308ea-6d35-46ad-a489-af2606dc4ec5" providerId="ADAL" clId="{80A87DD1-94C4-584D-A729-0EF0037A4439}" dt="2024-09-03T16:38:43.920" v="8398" actId="478"/>
          <ac:spMkLst>
            <pc:docMk/>
            <pc:sldMk cId="335158864" sldId="575"/>
            <ac:spMk id="22" creationId="{F65119B9-C030-E7FF-EF1C-EFAEC8EA8501}"/>
          </ac:spMkLst>
        </pc:spChg>
        <pc:spChg chg="add del mod">
          <ac:chgData name="Andrew Elliott" userId="c41308ea-6d35-46ad-a489-af2606dc4ec5" providerId="ADAL" clId="{80A87DD1-94C4-584D-A729-0EF0037A4439}" dt="2024-09-03T16:48:00.597" v="8422" actId="478"/>
          <ac:spMkLst>
            <pc:docMk/>
            <pc:sldMk cId="335158864" sldId="575"/>
            <ac:spMk id="24" creationId="{7A109C15-404E-B309-94A8-CC07CC1669DA}"/>
          </ac:spMkLst>
        </pc:spChg>
        <pc:grpChg chg="add mod">
          <ac:chgData name="Andrew Elliott" userId="c41308ea-6d35-46ad-a489-af2606dc4ec5" providerId="ADAL" clId="{80A87DD1-94C4-584D-A729-0EF0037A4439}" dt="2024-08-29T07:55:42.844" v="7422"/>
          <ac:grpSpMkLst>
            <pc:docMk/>
            <pc:sldMk cId="335158864" sldId="575"/>
            <ac:grpSpMk id="18" creationId="{DF3C0C24-B8A6-087A-83E7-E9BADFADBB1E}"/>
          </ac:grpSpMkLst>
        </pc:grp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5" creationId="{0D6921ED-2A3F-FCD2-ACB7-A179453CFACA}"/>
          </ac:picMkLst>
        </pc:picChg>
        <pc:picChg chg="add del mod">
          <ac:chgData name="Andrew Elliott" userId="c41308ea-6d35-46ad-a489-af2606dc4ec5" providerId="ADAL" clId="{80A87DD1-94C4-584D-A729-0EF0037A4439}" dt="2024-08-22T04:34:01.348" v="5974" actId="21"/>
          <ac:picMkLst>
            <pc:docMk/>
            <pc:sldMk cId="335158864" sldId="575"/>
            <ac:picMk id="6" creationId="{724B2D00-E2B2-5A95-21CB-F5236BB29BF3}"/>
          </ac:picMkLst>
        </pc:pic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6" creationId="{96E85807-5302-4A14-2B43-CE9CBE32EFF4}"/>
          </ac:picMkLst>
        </pc:pic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7" creationId="{B6C4044D-607D-6160-678A-9B6AD1774E71}"/>
          </ac:picMkLst>
        </pc:picChg>
        <pc:picChg chg="add del mod">
          <ac:chgData name="Andrew Elliott" userId="c41308ea-6d35-46ad-a489-af2606dc4ec5" providerId="ADAL" clId="{80A87DD1-94C4-584D-A729-0EF0037A4439}" dt="2024-08-22T04:34:01.348" v="5974" actId="21"/>
          <ac:picMkLst>
            <pc:docMk/>
            <pc:sldMk cId="335158864" sldId="575"/>
            <ac:picMk id="8" creationId="{03353BE4-8266-3604-B613-35A526FE3A9F}"/>
          </ac:picMkLst>
        </pc:pic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8" creationId="{50CA6827-EDF8-6299-6E3E-E7D48AE393F1}"/>
          </ac:picMkLst>
        </pc:pic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9" creationId="{BB739DED-A2F6-DF28-B1A1-D06EEACC966E}"/>
          </ac:picMkLst>
        </pc:picChg>
        <pc:picChg chg="add mod">
          <ac:chgData name="Andrew Elliott" userId="c41308ea-6d35-46ad-a489-af2606dc4ec5" providerId="ADAL" clId="{80A87DD1-94C4-584D-A729-0EF0037A4439}" dt="2024-09-03T16:38:31.124" v="8396"/>
          <ac:picMkLst>
            <pc:docMk/>
            <pc:sldMk cId="335158864" sldId="575"/>
            <ac:picMk id="10" creationId="{4F7166CC-5687-9F05-D1E2-1F8CAEBE8486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2" creationId="{31A05953-3E34-E49B-9800-5C02AACFB4BD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3" creationId="{581CB55F-A1DA-BA2D-3542-1760D9DD7A6E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4" creationId="{DFF54FC8-FD04-5988-6662-0DA7CBCDFF31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5" creationId="{12838D43-C6CF-DE56-8F6F-73E5DE6036BE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6" creationId="{8577FAD5-A9ED-F8C5-70A9-26EC5C286062}"/>
          </ac:picMkLst>
        </pc:picChg>
        <pc:picChg chg="add del mod modCrop">
          <ac:chgData name="Andrew Elliott" userId="c41308ea-6d35-46ad-a489-af2606dc4ec5" providerId="ADAL" clId="{80A87DD1-94C4-584D-A729-0EF0037A4439}" dt="2024-09-03T16:47:39.660" v="8411" actId="478"/>
          <ac:picMkLst>
            <pc:docMk/>
            <pc:sldMk cId="335158864" sldId="575"/>
            <ac:picMk id="17" creationId="{101C3290-73EB-8413-8565-2A2378506016}"/>
          </ac:picMkLst>
        </pc:picChg>
        <pc:picChg chg="mod">
          <ac:chgData name="Andrew Elliott" userId="c41308ea-6d35-46ad-a489-af2606dc4ec5" providerId="ADAL" clId="{80A87DD1-94C4-584D-A729-0EF0037A4439}" dt="2024-08-29T07:54:12.803" v="7353"/>
          <ac:picMkLst>
            <pc:docMk/>
            <pc:sldMk cId="335158864" sldId="575"/>
            <ac:picMk id="19" creationId="{6582EDFC-76E7-BEB1-2E9E-6B0532E81B40}"/>
          </ac:picMkLst>
        </pc:picChg>
        <pc:picChg chg="add mod">
          <ac:chgData name="Andrew Elliott" userId="c41308ea-6d35-46ad-a489-af2606dc4ec5" providerId="ADAL" clId="{80A87DD1-94C4-584D-A729-0EF0037A4439}" dt="2024-09-03T16:47:50.436" v="8414" actId="1076"/>
          <ac:picMkLst>
            <pc:docMk/>
            <pc:sldMk cId="335158864" sldId="575"/>
            <ac:picMk id="25" creationId="{4E853879-E656-A3C0-562B-AFBD63C8B1DA}"/>
          </ac:picMkLst>
        </pc:picChg>
        <pc:picChg chg="add mod">
          <ac:chgData name="Andrew Elliott" userId="c41308ea-6d35-46ad-a489-af2606dc4ec5" providerId="ADAL" clId="{80A87DD1-94C4-584D-A729-0EF0037A4439}" dt="2024-09-03T16:47:53.689" v="8418" actId="1038"/>
          <ac:picMkLst>
            <pc:docMk/>
            <pc:sldMk cId="335158864" sldId="575"/>
            <ac:picMk id="26" creationId="{3BDC7D48-4776-92CC-98B6-621E6262E5B4}"/>
          </ac:picMkLst>
        </pc:picChg>
        <pc:picChg chg="add mod">
          <ac:chgData name="Andrew Elliott" userId="c41308ea-6d35-46ad-a489-af2606dc4ec5" providerId="ADAL" clId="{80A87DD1-94C4-584D-A729-0EF0037A4439}" dt="2024-09-03T16:47:56.357" v="8421" actId="1036"/>
          <ac:picMkLst>
            <pc:docMk/>
            <pc:sldMk cId="335158864" sldId="575"/>
            <ac:picMk id="27" creationId="{3DE1A5EB-47D1-3FCE-0826-F4C4E474935B}"/>
          </ac:picMkLst>
        </pc:picChg>
        <pc:picChg chg="add mod">
          <ac:chgData name="Andrew Elliott" userId="c41308ea-6d35-46ad-a489-af2606dc4ec5" providerId="ADAL" clId="{80A87DD1-94C4-584D-A729-0EF0037A4439}" dt="2024-09-03T16:47:46.241" v="8413" actId="1076"/>
          <ac:picMkLst>
            <pc:docMk/>
            <pc:sldMk cId="335158864" sldId="575"/>
            <ac:picMk id="28" creationId="{895F5E7A-1273-B32B-A022-F4E3E8923B1E}"/>
          </ac:picMkLst>
        </pc:picChg>
        <pc:picChg chg="add mod">
          <ac:chgData name="Andrew Elliott" userId="c41308ea-6d35-46ad-a489-af2606dc4ec5" providerId="ADAL" clId="{80A87DD1-94C4-584D-A729-0EF0037A4439}" dt="2024-09-03T16:47:46.241" v="8413" actId="1076"/>
          <ac:picMkLst>
            <pc:docMk/>
            <pc:sldMk cId="335158864" sldId="575"/>
            <ac:picMk id="29" creationId="{EA52D51E-3C11-054E-3EDB-84090A41D44E}"/>
          </ac:picMkLst>
        </pc:picChg>
        <pc:picChg chg="add mod">
          <ac:chgData name="Andrew Elliott" userId="c41308ea-6d35-46ad-a489-af2606dc4ec5" providerId="ADAL" clId="{80A87DD1-94C4-584D-A729-0EF0037A4439}" dt="2024-09-03T16:47:46.241" v="8413" actId="1076"/>
          <ac:picMkLst>
            <pc:docMk/>
            <pc:sldMk cId="335158864" sldId="575"/>
            <ac:picMk id="30" creationId="{A9B0D56A-B8C1-CBB0-9F93-D697E57AD8F7}"/>
          </ac:picMkLst>
        </pc:picChg>
      </pc:sldChg>
      <pc:sldChg chg="del">
        <pc:chgData name="Andrew Elliott" userId="c41308ea-6d35-46ad-a489-af2606dc4ec5" providerId="ADAL" clId="{80A87DD1-94C4-584D-A729-0EF0037A4439}" dt="2024-09-03T16:26:42.995" v="8303" actId="2696"/>
        <pc:sldMkLst>
          <pc:docMk/>
          <pc:sldMk cId="3457104809" sldId="576"/>
        </pc:sldMkLst>
      </pc:sldChg>
      <pc:sldChg chg="new del">
        <pc:chgData name="Andrew Elliott" userId="c41308ea-6d35-46ad-a489-af2606dc4ec5" providerId="ADAL" clId="{80A87DD1-94C4-584D-A729-0EF0037A4439}" dt="2024-09-03T15:50:51.496" v="7888" actId="2696"/>
        <pc:sldMkLst>
          <pc:docMk/>
          <pc:sldMk cId="4047506316" sldId="576"/>
        </pc:sldMkLst>
      </pc:sldChg>
      <pc:sldChg chg="new del">
        <pc:chgData name="Andrew Elliott" userId="c41308ea-6d35-46ad-a489-af2606dc4ec5" providerId="ADAL" clId="{80A87DD1-94C4-584D-A729-0EF0037A4439}" dt="2024-09-03T15:50:49.285" v="7887" actId="2696"/>
        <pc:sldMkLst>
          <pc:docMk/>
          <pc:sldMk cId="2223691943" sldId="577"/>
        </pc:sldMkLst>
      </pc:sldChg>
      <pc:sldChg chg="add mod modShow">
        <pc:chgData name="Andrew Elliott" userId="c41308ea-6d35-46ad-a489-af2606dc4ec5" providerId="ADAL" clId="{80A87DD1-94C4-584D-A729-0EF0037A4439}" dt="2024-09-03T16:38:51.984" v="8400" actId="729"/>
        <pc:sldMkLst>
          <pc:docMk/>
          <pc:sldMk cId="2002592664" sldId="579"/>
        </pc:sldMkLst>
      </pc:sldChg>
      <pc:sldChg chg="new del">
        <pc:chgData name="Andrew Elliott" userId="c41308ea-6d35-46ad-a489-af2606dc4ec5" providerId="ADAL" clId="{80A87DD1-94C4-584D-A729-0EF0037A4439}" dt="2024-09-03T22:49:01.060" v="8523" actId="2696"/>
        <pc:sldMkLst>
          <pc:docMk/>
          <pc:sldMk cId="1651235777" sldId="580"/>
        </pc:sldMkLst>
      </pc:sldChg>
      <pc:sldChg chg="addSp delSp modSp new del mod">
        <pc:chgData name="Andrew Elliott" userId="c41308ea-6d35-46ad-a489-af2606dc4ec5" providerId="ADAL" clId="{80A87DD1-94C4-584D-A729-0EF0037A4439}" dt="2024-09-03T16:59:57.387" v="8514" actId="2696"/>
        <pc:sldMkLst>
          <pc:docMk/>
          <pc:sldMk cId="1974244521" sldId="580"/>
        </pc:sldMkLst>
        <pc:spChg chg="del">
          <ac:chgData name="Andrew Elliott" userId="c41308ea-6d35-46ad-a489-af2606dc4ec5" providerId="ADAL" clId="{80A87DD1-94C4-584D-A729-0EF0037A4439}" dt="2024-09-03T16:42:27.488" v="8402" actId="478"/>
          <ac:spMkLst>
            <pc:docMk/>
            <pc:sldMk cId="1974244521" sldId="580"/>
            <ac:spMk id="2" creationId="{A60B71B3-AE25-7033-23F9-1EDC2CDD016C}"/>
          </ac:spMkLst>
        </pc:spChg>
        <pc:spChg chg="del">
          <ac:chgData name="Andrew Elliott" userId="c41308ea-6d35-46ad-a489-af2606dc4ec5" providerId="ADAL" clId="{80A87DD1-94C4-584D-A729-0EF0037A4439}" dt="2024-09-03T16:42:27.488" v="8402" actId="478"/>
          <ac:spMkLst>
            <pc:docMk/>
            <pc:sldMk cId="1974244521" sldId="580"/>
            <ac:spMk id="3" creationId="{E6D52B8A-3460-62A2-5564-4AD3C8A3FEFD}"/>
          </ac:spMkLst>
        </pc:spChg>
        <pc:spChg chg="del">
          <ac:chgData name="Andrew Elliott" userId="c41308ea-6d35-46ad-a489-af2606dc4ec5" providerId="ADAL" clId="{80A87DD1-94C4-584D-A729-0EF0037A4439}" dt="2024-09-03T16:42:27.488" v="8402" actId="478"/>
          <ac:spMkLst>
            <pc:docMk/>
            <pc:sldMk cId="1974244521" sldId="580"/>
            <ac:spMk id="4" creationId="{83533230-E493-4AF5-856C-E8C144A3AEAD}"/>
          </ac:spMkLst>
        </pc:spChg>
        <pc:picChg chg="add mod modCrop">
          <ac:chgData name="Andrew Elliott" userId="c41308ea-6d35-46ad-a489-af2606dc4ec5" providerId="ADAL" clId="{80A87DD1-94C4-584D-A729-0EF0037A4439}" dt="2024-09-03T16:44:22.689" v="8410" actId="1076"/>
          <ac:picMkLst>
            <pc:docMk/>
            <pc:sldMk cId="1974244521" sldId="580"/>
            <ac:picMk id="5" creationId="{803A82A3-0B9F-05E5-5B8F-F2B42675FEDD}"/>
          </ac:picMkLst>
        </pc:picChg>
      </pc:sldChg>
    </pc:docChg>
  </pc:docChgLst>
  <pc:docChgLst>
    <pc:chgData name="Vinny Davies" userId="b3c95d76-c150-4dfb-9197-7b6f01d238ad" providerId="ADAL" clId="{26BFD5ED-A4AE-4128-B1C4-3B344FFC0860}"/>
    <pc:docChg chg="undo custSel addSld delSld modSld sldOrd addSection modSection">
      <pc:chgData name="Vinny Davies" userId="b3c95d76-c150-4dfb-9197-7b6f01d238ad" providerId="ADAL" clId="{26BFD5ED-A4AE-4128-B1C4-3B344FFC0860}" dt="2024-08-02T14:39:38.868" v="4610" actId="14100"/>
      <pc:docMkLst>
        <pc:docMk/>
      </pc:docMkLst>
      <pc:sldChg chg="modSp mod">
        <pc:chgData name="Vinny Davies" userId="b3c95d76-c150-4dfb-9197-7b6f01d238ad" providerId="ADAL" clId="{26BFD5ED-A4AE-4128-B1C4-3B344FFC0860}" dt="2024-07-17T08:49:24.054" v="115" actId="1076"/>
        <pc:sldMkLst>
          <pc:docMk/>
          <pc:sldMk cId="4244171547" sldId="256"/>
        </pc:sldMkLst>
        <pc:spChg chg="mod">
          <ac:chgData name="Vinny Davies" userId="b3c95d76-c150-4dfb-9197-7b6f01d238ad" providerId="ADAL" clId="{26BFD5ED-A4AE-4128-B1C4-3B344FFC0860}" dt="2024-07-17T08:49:18.019" v="114" actId="403"/>
          <ac:spMkLst>
            <pc:docMk/>
            <pc:sldMk cId="4244171547" sldId="256"/>
            <ac:spMk id="2" creationId="{00000000-0000-0000-0000-000000000000}"/>
          </ac:spMkLst>
        </pc:spChg>
        <pc:spChg chg="mod">
          <ac:chgData name="Vinny Davies" userId="b3c95d76-c150-4dfb-9197-7b6f01d238ad" providerId="ADAL" clId="{26BFD5ED-A4AE-4128-B1C4-3B344FFC0860}" dt="2024-07-17T08:49:24.054" v="115" actId="1076"/>
          <ac:spMkLst>
            <pc:docMk/>
            <pc:sldMk cId="4244171547" sldId="256"/>
            <ac:spMk id="3" creationId="{00000000-0000-0000-0000-000000000000}"/>
          </ac:spMkLst>
        </pc:spChg>
      </pc:sldChg>
      <pc:sldChg chg="add del ord">
        <pc:chgData name="Vinny Davies" userId="b3c95d76-c150-4dfb-9197-7b6f01d238ad" providerId="ADAL" clId="{26BFD5ED-A4AE-4128-B1C4-3B344FFC0860}" dt="2024-08-02T10:01:30.318" v="1175" actId="47"/>
        <pc:sldMkLst>
          <pc:docMk/>
          <pc:sldMk cId="2427181910" sldId="447"/>
        </pc:sldMkLst>
      </pc:sldChg>
      <pc:sldChg chg="del">
        <pc:chgData name="Vinny Davies" userId="b3c95d76-c150-4dfb-9197-7b6f01d238ad" providerId="ADAL" clId="{26BFD5ED-A4AE-4128-B1C4-3B344FFC0860}" dt="2024-08-02T10:48:44.580" v="2786" actId="47"/>
        <pc:sldMkLst>
          <pc:docMk/>
          <pc:sldMk cId="1667014214" sldId="507"/>
        </pc:sldMkLst>
      </pc:sldChg>
      <pc:sldChg chg="addSp delSp modSp add del mod">
        <pc:chgData name="Vinny Davies" userId="b3c95d76-c150-4dfb-9197-7b6f01d238ad" providerId="ADAL" clId="{26BFD5ED-A4AE-4128-B1C4-3B344FFC0860}" dt="2024-08-02T09:55:08.462" v="749"/>
        <pc:sldMkLst>
          <pc:docMk/>
          <pc:sldMk cId="774272777" sldId="523"/>
        </pc:sldMkLst>
        <pc:spChg chg="mod">
          <ac:chgData name="Vinny Davies" userId="b3c95d76-c150-4dfb-9197-7b6f01d238ad" providerId="ADAL" clId="{26BFD5ED-A4AE-4128-B1C4-3B344FFC0860}" dt="2024-07-17T08:48:40.625" v="47" actId="20577"/>
          <ac:spMkLst>
            <pc:docMk/>
            <pc:sldMk cId="774272777" sldId="523"/>
            <ac:spMk id="5" creationId="{00000000-0000-0000-0000-000000000000}"/>
          </ac:spMkLst>
        </pc:spChg>
        <pc:spChg chg="del mod">
          <ac:chgData name="Vinny Davies" userId="b3c95d76-c150-4dfb-9197-7b6f01d238ad" providerId="ADAL" clId="{26BFD5ED-A4AE-4128-B1C4-3B344FFC0860}" dt="2024-08-02T09:03:00.475" v="129" actId="478"/>
          <ac:spMkLst>
            <pc:docMk/>
            <pc:sldMk cId="774272777" sldId="523"/>
            <ac:spMk id="6" creationId="{00000000-0000-0000-0000-000000000000}"/>
          </ac:spMkLst>
        </pc:spChg>
        <pc:graphicFrameChg chg="add del mod modGraphic">
          <ac:chgData name="Vinny Davies" userId="b3c95d76-c150-4dfb-9197-7b6f01d238ad" providerId="ADAL" clId="{26BFD5ED-A4AE-4128-B1C4-3B344FFC0860}" dt="2024-08-02T09:55:07.520" v="748" actId="478"/>
          <ac:graphicFrameMkLst>
            <pc:docMk/>
            <pc:sldMk cId="774272777" sldId="523"/>
            <ac:graphicFrameMk id="2" creationId="{0C4CCFF5-771E-4F86-A70F-F7B8F36963B9}"/>
          </ac:graphicFrameMkLst>
        </pc:graphicFrameChg>
        <pc:graphicFrameChg chg="add mod">
          <ac:chgData name="Vinny Davies" userId="b3c95d76-c150-4dfb-9197-7b6f01d238ad" providerId="ADAL" clId="{26BFD5ED-A4AE-4128-B1C4-3B344FFC0860}" dt="2024-08-02T09:55:08.462" v="749"/>
          <ac:graphicFrameMkLst>
            <pc:docMk/>
            <pc:sldMk cId="774272777" sldId="523"/>
            <ac:graphicFrameMk id="3" creationId="{0C4CCFF5-771E-4F86-A70F-F7B8F36963B9}"/>
          </ac:graphicFrameMkLst>
        </pc:graphicFrameChg>
        <pc:picChg chg="del mod">
          <ac:chgData name="Vinny Davies" userId="b3c95d76-c150-4dfb-9197-7b6f01d238ad" providerId="ADAL" clId="{26BFD5ED-A4AE-4128-B1C4-3B344FFC0860}" dt="2024-07-17T08:48:23.602" v="4" actId="478"/>
          <ac:picMkLst>
            <pc:docMk/>
            <pc:sldMk cId="774272777" sldId="523"/>
            <ac:picMk id="3" creationId="{C004CA99-EA21-B677-9EF1-600C3C717C23}"/>
          </ac:picMkLst>
        </pc:picChg>
      </pc:sldChg>
      <pc:sldChg chg="new del">
        <pc:chgData name="Vinny Davies" userId="b3c95d76-c150-4dfb-9197-7b6f01d238ad" providerId="ADAL" clId="{26BFD5ED-A4AE-4128-B1C4-3B344FFC0860}" dt="2024-08-02T09:54:59.342" v="741" actId="680"/>
        <pc:sldMkLst>
          <pc:docMk/>
          <pc:sldMk cId="471005039" sldId="524"/>
        </pc:sldMkLst>
      </pc:sldChg>
      <pc:sldChg chg="new del">
        <pc:chgData name="Vinny Davies" userId="b3c95d76-c150-4dfb-9197-7b6f01d238ad" providerId="ADAL" clId="{26BFD5ED-A4AE-4128-B1C4-3B344FFC0860}" dt="2024-07-17T08:51:07.597" v="123" actId="47"/>
        <pc:sldMkLst>
          <pc:docMk/>
          <pc:sldMk cId="578020562" sldId="52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19274884" sldId="524"/>
        </pc:sldMkLst>
      </pc:sldChg>
      <pc:sldChg chg="addSp delSp modSp add mod">
        <pc:chgData name="Vinny Davies" userId="b3c95d76-c150-4dfb-9197-7b6f01d238ad" providerId="ADAL" clId="{26BFD5ED-A4AE-4128-B1C4-3B344FFC0860}" dt="2024-08-02T14:38:26.034" v="4489" actId="20577"/>
        <pc:sldMkLst>
          <pc:docMk/>
          <pc:sldMk cId="2967346270" sldId="526"/>
        </pc:sldMkLst>
        <pc:spChg chg="mod">
          <ac:chgData name="Vinny Davies" userId="b3c95d76-c150-4dfb-9197-7b6f01d238ad" providerId="ADAL" clId="{26BFD5ED-A4AE-4128-B1C4-3B344FFC0860}" dt="2024-08-02T14:17:17.588" v="3355" actId="20577"/>
          <ac:spMkLst>
            <pc:docMk/>
            <pc:sldMk cId="2967346270" sldId="526"/>
            <ac:spMk id="2" creationId="{062F3C67-5522-15ED-6FC3-5E09535C77C9}"/>
          </ac:spMkLst>
        </pc:spChg>
        <pc:spChg chg="del mod">
          <ac:chgData name="Vinny Davies" userId="b3c95d76-c150-4dfb-9197-7b6f01d238ad" providerId="ADAL" clId="{26BFD5ED-A4AE-4128-B1C4-3B344FFC0860}" dt="2024-08-02T14:17:00.162" v="3323" actId="478"/>
          <ac:spMkLst>
            <pc:docMk/>
            <pc:sldMk cId="2967346270" sldId="526"/>
            <ac:spMk id="3" creationId="{1903418B-BAAE-4CCA-8A03-D04B9E1D4FF0}"/>
          </ac:spMkLst>
        </pc:spChg>
        <pc:spChg chg="add del mod">
          <ac:chgData name="Vinny Davies" userId="b3c95d76-c150-4dfb-9197-7b6f01d238ad" providerId="ADAL" clId="{26BFD5ED-A4AE-4128-B1C4-3B344FFC0860}" dt="2024-08-02T14:17:02.391" v="3324" actId="478"/>
          <ac:spMkLst>
            <pc:docMk/>
            <pc:sldMk cId="2967346270" sldId="526"/>
            <ac:spMk id="5" creationId="{0DAAC209-FBA4-C0BA-C560-B46293B41D58}"/>
          </ac:spMkLst>
        </pc:spChg>
        <pc:spChg chg="add mod">
          <ac:chgData name="Vinny Davies" userId="b3c95d76-c150-4dfb-9197-7b6f01d238ad" providerId="ADAL" clId="{26BFD5ED-A4AE-4128-B1C4-3B344FFC0860}" dt="2024-08-02T14:38:26.034" v="4489" actId="20577"/>
          <ac:spMkLst>
            <pc:docMk/>
            <pc:sldMk cId="2967346270" sldId="526"/>
            <ac:spMk id="8" creationId="{1F0E7927-7524-55A2-8AD2-C43AC98095CB}"/>
          </ac:spMkLst>
        </pc:spChg>
        <pc:picChg chg="add mod">
          <ac:chgData name="Vinny Davies" userId="b3c95d76-c150-4dfb-9197-7b6f01d238ad" providerId="ADAL" clId="{26BFD5ED-A4AE-4128-B1C4-3B344FFC0860}" dt="2024-08-02T14:28:18.588" v="3743" actId="1076"/>
          <ac:picMkLst>
            <pc:docMk/>
            <pc:sldMk cId="2967346270" sldId="526"/>
            <ac:picMk id="7" creationId="{08B44215-9D31-17A9-632C-B6ECA9CA81D7}"/>
          </ac:picMkLst>
        </pc:picChg>
        <pc:picChg chg="del mod">
          <ac:chgData name="Vinny Davies" userId="b3c95d76-c150-4dfb-9197-7b6f01d238ad" providerId="ADAL" clId="{26BFD5ED-A4AE-4128-B1C4-3B344FFC0860}" dt="2024-08-02T09:55:45.376" v="752" actId="478"/>
          <ac:picMkLst>
            <pc:docMk/>
            <pc:sldMk cId="2967346270" sldId="526"/>
            <ac:picMk id="1026" creationId="{7D213EDE-810D-AE1C-503D-195AED3E0676}"/>
          </ac:picMkLst>
        </pc:pic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007174965" sldId="526"/>
        </pc:sldMkLst>
      </pc:sldChg>
      <pc:sldChg chg="modSp add del mod ord">
        <pc:chgData name="Vinny Davies" userId="b3c95d76-c150-4dfb-9197-7b6f01d238ad" providerId="ADAL" clId="{26BFD5ED-A4AE-4128-B1C4-3B344FFC0860}" dt="2024-08-02T14:28:24.464" v="3745" actId="47"/>
        <pc:sldMkLst>
          <pc:docMk/>
          <pc:sldMk cId="1249537451" sldId="527"/>
        </pc:sldMkLst>
        <pc:spChg chg="mod">
          <ac:chgData name="Vinny Davies" userId="b3c95d76-c150-4dfb-9197-7b6f01d238ad" providerId="ADAL" clId="{26BFD5ED-A4AE-4128-B1C4-3B344FFC0860}" dt="2024-08-02T14:26:50.901" v="3535" actId="20577"/>
          <ac:spMkLst>
            <pc:docMk/>
            <pc:sldMk cId="1249537451" sldId="527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4:27:58.950" v="3742" actId="313"/>
          <ac:spMkLst>
            <pc:docMk/>
            <pc:sldMk cId="1249537451" sldId="527"/>
            <ac:spMk id="3" creationId="{1903418B-BAAE-4CCA-8A03-D04B9E1D4FF0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293868940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25103221" sldId="528"/>
        </pc:sldMkLst>
      </pc:sldChg>
      <pc:sldChg chg="addSp modSp add mod">
        <pc:chgData name="Vinny Davies" userId="b3c95d76-c150-4dfb-9197-7b6f01d238ad" providerId="ADAL" clId="{26BFD5ED-A4AE-4128-B1C4-3B344FFC0860}" dt="2024-08-02T14:39:38.868" v="4610" actId="14100"/>
        <pc:sldMkLst>
          <pc:docMk/>
          <pc:sldMk cId="860783699" sldId="528"/>
        </pc:sldMkLst>
        <pc:spChg chg="mod">
          <ac:chgData name="Vinny Davies" userId="b3c95d76-c150-4dfb-9197-7b6f01d238ad" providerId="ADAL" clId="{26BFD5ED-A4AE-4128-B1C4-3B344FFC0860}" dt="2024-08-02T14:39:38.868" v="4610" actId="14100"/>
          <ac:spMkLst>
            <pc:docMk/>
            <pc:sldMk cId="860783699" sldId="528"/>
            <ac:spMk id="3" creationId="{1903418B-BAAE-4CCA-8A03-D04B9E1D4FF0}"/>
          </ac:spMkLst>
        </pc:spChg>
        <pc:picChg chg="add mod">
          <ac:chgData name="Vinny Davies" userId="b3c95d76-c150-4dfb-9197-7b6f01d238ad" providerId="ADAL" clId="{26BFD5ED-A4AE-4128-B1C4-3B344FFC0860}" dt="2024-08-02T14:18:45.328" v="3357" actId="1076"/>
          <ac:picMkLst>
            <pc:docMk/>
            <pc:sldMk cId="860783699" sldId="528"/>
            <ac:picMk id="5" creationId="{42562A43-2C54-D208-A19F-5F96DF257317}"/>
          </ac:picMkLst>
        </pc:pic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112875226" sldId="529"/>
        </pc:sldMkLst>
      </pc:sldChg>
      <pc:sldChg chg="modSp add del mod">
        <pc:chgData name="Vinny Davies" userId="b3c95d76-c150-4dfb-9197-7b6f01d238ad" providerId="ADAL" clId="{26BFD5ED-A4AE-4128-B1C4-3B344FFC0860}" dt="2024-08-02T14:39:07.192" v="4490" actId="47"/>
        <pc:sldMkLst>
          <pc:docMk/>
          <pc:sldMk cId="2929772579" sldId="529"/>
        </pc:sldMkLst>
        <pc:spChg chg="mod">
          <ac:chgData name="Vinny Davies" userId="b3c95d76-c150-4dfb-9197-7b6f01d238ad" providerId="ADAL" clId="{26BFD5ED-A4AE-4128-B1C4-3B344FFC0860}" dt="2024-08-02T09:56:45.184" v="889" actId="20577"/>
          <ac:spMkLst>
            <pc:docMk/>
            <pc:sldMk cId="2929772579" sldId="529"/>
            <ac:spMk id="3" creationId="{1903418B-BAAE-4CCA-8A03-D04B9E1D4FF0}"/>
          </ac:spMkLst>
        </pc:spChg>
      </pc:sldChg>
      <pc:sldChg chg="modSp add del mod">
        <pc:chgData name="Vinny Davies" userId="b3c95d76-c150-4dfb-9197-7b6f01d238ad" providerId="ADAL" clId="{26BFD5ED-A4AE-4128-B1C4-3B344FFC0860}" dt="2024-08-02T14:15:35.463" v="3322" actId="47"/>
        <pc:sldMkLst>
          <pc:docMk/>
          <pc:sldMk cId="1344527311" sldId="530"/>
        </pc:sldMkLst>
        <pc:spChg chg="mod">
          <ac:chgData name="Vinny Davies" userId="b3c95d76-c150-4dfb-9197-7b6f01d238ad" providerId="ADAL" clId="{26BFD5ED-A4AE-4128-B1C4-3B344FFC0860}" dt="2024-08-02T09:57:09.389" v="921" actId="20577"/>
          <ac:spMkLst>
            <pc:docMk/>
            <pc:sldMk cId="1344527311" sldId="530"/>
            <ac:spMk id="3" creationId="{1903418B-BAAE-4CCA-8A03-D04B9E1D4FF0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53996222" sldId="530"/>
        </pc:sldMkLst>
      </pc:sldChg>
      <pc:sldChg chg="modSp add mod ord">
        <pc:chgData name="Vinny Davies" userId="b3c95d76-c150-4dfb-9197-7b6f01d238ad" providerId="ADAL" clId="{26BFD5ED-A4AE-4128-B1C4-3B344FFC0860}" dt="2024-08-02T14:14:52.547" v="3316" actId="20577"/>
        <pc:sldMkLst>
          <pc:docMk/>
          <pc:sldMk cId="3056179802" sldId="531"/>
        </pc:sldMkLst>
        <pc:spChg chg="mod">
          <ac:chgData name="Vinny Davies" userId="b3c95d76-c150-4dfb-9197-7b6f01d238ad" providerId="ADAL" clId="{26BFD5ED-A4AE-4128-B1C4-3B344FFC0860}" dt="2024-08-02T14:14:52.547" v="3316" actId="20577"/>
          <ac:spMkLst>
            <pc:docMk/>
            <pc:sldMk cId="3056179802" sldId="531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4:14:30.742" v="3307" actId="20577"/>
          <ac:spMkLst>
            <pc:docMk/>
            <pc:sldMk cId="3056179802" sldId="531"/>
            <ac:spMk id="3" creationId="{1903418B-BAAE-4CCA-8A03-D04B9E1D4FF0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64653419" sldId="532"/>
        </pc:sldMkLst>
      </pc:sldChg>
      <pc:sldChg chg="modSp add mod ord">
        <pc:chgData name="Vinny Davies" userId="b3c95d76-c150-4dfb-9197-7b6f01d238ad" providerId="ADAL" clId="{26BFD5ED-A4AE-4128-B1C4-3B344FFC0860}" dt="2024-08-02T10:33:31.250" v="2537" actId="20577"/>
        <pc:sldMkLst>
          <pc:docMk/>
          <pc:sldMk cId="4100150169" sldId="532"/>
        </pc:sldMkLst>
        <pc:spChg chg="mod">
          <ac:chgData name="Vinny Davies" userId="b3c95d76-c150-4dfb-9197-7b6f01d238ad" providerId="ADAL" clId="{26BFD5ED-A4AE-4128-B1C4-3B344FFC0860}" dt="2024-08-02T10:33:31.250" v="2537" actId="20577"/>
          <ac:spMkLst>
            <pc:docMk/>
            <pc:sldMk cId="4100150169" sldId="532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0:32:33.954" v="2499" actId="1076"/>
          <ac:spMkLst>
            <pc:docMk/>
            <pc:sldMk cId="4100150169" sldId="532"/>
            <ac:spMk id="3" creationId="{1903418B-BAAE-4CCA-8A03-D04B9E1D4FF0}"/>
          </ac:spMkLst>
        </pc:spChg>
      </pc:sldChg>
      <pc:sldChg chg="modSp add mod ord">
        <pc:chgData name="Vinny Davies" userId="b3c95d76-c150-4dfb-9197-7b6f01d238ad" providerId="ADAL" clId="{26BFD5ED-A4AE-4128-B1C4-3B344FFC0860}" dt="2024-08-02T10:33:52.599" v="2546" actId="20577"/>
        <pc:sldMkLst>
          <pc:docMk/>
          <pc:sldMk cId="4056380397" sldId="533"/>
        </pc:sldMkLst>
        <pc:spChg chg="mod">
          <ac:chgData name="Vinny Davies" userId="b3c95d76-c150-4dfb-9197-7b6f01d238ad" providerId="ADAL" clId="{26BFD5ED-A4AE-4128-B1C4-3B344FFC0860}" dt="2024-08-02T10:33:52.599" v="2546" actId="20577"/>
          <ac:spMkLst>
            <pc:docMk/>
            <pc:sldMk cId="4056380397" sldId="533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0:23:37.370" v="1939" actId="20577"/>
          <ac:spMkLst>
            <pc:docMk/>
            <pc:sldMk cId="4056380397" sldId="533"/>
            <ac:spMk id="3" creationId="{1903418B-BAAE-4CCA-8A03-D04B9E1D4FF0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616144632" sldId="534"/>
        </pc:sldMkLst>
      </pc:sldChg>
      <pc:sldChg chg="addSp modSp add mod">
        <pc:chgData name="Vinny Davies" userId="b3c95d76-c150-4dfb-9197-7b6f01d238ad" providerId="ADAL" clId="{26BFD5ED-A4AE-4128-B1C4-3B344FFC0860}" dt="2024-08-02T10:33:47.853" v="2543"/>
        <pc:sldMkLst>
          <pc:docMk/>
          <pc:sldMk cId="3866455683" sldId="534"/>
        </pc:sldMkLst>
        <pc:spChg chg="mod">
          <ac:chgData name="Vinny Davies" userId="b3c95d76-c150-4dfb-9197-7b6f01d238ad" providerId="ADAL" clId="{26BFD5ED-A4AE-4128-B1C4-3B344FFC0860}" dt="2024-08-02T10:33:47.853" v="2543"/>
          <ac:spMkLst>
            <pc:docMk/>
            <pc:sldMk cId="3866455683" sldId="534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0:25:13.856" v="2175" actId="14100"/>
          <ac:spMkLst>
            <pc:docMk/>
            <pc:sldMk cId="3866455683" sldId="534"/>
            <ac:spMk id="3" creationId="{1903418B-BAAE-4CCA-8A03-D04B9E1D4FF0}"/>
          </ac:spMkLst>
        </pc:spChg>
        <pc:spChg chg="add mod">
          <ac:chgData name="Vinny Davies" userId="b3c95d76-c150-4dfb-9197-7b6f01d238ad" providerId="ADAL" clId="{26BFD5ED-A4AE-4128-B1C4-3B344FFC0860}" dt="2024-08-02T10:26:51.256" v="2474" actId="20577"/>
          <ac:spMkLst>
            <pc:docMk/>
            <pc:sldMk cId="3866455683" sldId="534"/>
            <ac:spMk id="4" creationId="{8E080693-0D82-23BD-65AD-A3F3A055DDC3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26BFD5ED-A4AE-4128-B1C4-3B344FFC0860}" dt="2024-08-02T10:33:39.577" v="2541" actId="20577"/>
        <pc:sldMkLst>
          <pc:docMk/>
          <pc:sldMk cId="1763168322" sldId="535"/>
        </pc:sldMkLst>
        <pc:spChg chg="mod">
          <ac:chgData name="Vinny Davies" userId="b3c95d76-c150-4dfb-9197-7b6f01d238ad" providerId="ADAL" clId="{26BFD5ED-A4AE-4128-B1C4-3B344FFC0860}" dt="2024-08-02T10:33:39.577" v="2541" actId="20577"/>
          <ac:spMkLst>
            <pc:docMk/>
            <pc:sldMk cId="1763168322" sldId="535"/>
            <ac:spMk id="2" creationId="{062F3C67-5522-15ED-6FC3-5E09535C77C9}"/>
          </ac:spMkLst>
        </pc:spChg>
        <pc:spChg chg="del mod">
          <ac:chgData name="Vinny Davies" userId="b3c95d76-c150-4dfb-9197-7b6f01d238ad" providerId="ADAL" clId="{26BFD5ED-A4AE-4128-B1C4-3B344FFC0860}" dt="2024-08-02T10:19:47.022" v="1468" actId="478"/>
          <ac:spMkLst>
            <pc:docMk/>
            <pc:sldMk cId="1763168322" sldId="535"/>
            <ac:spMk id="3" creationId="{1903418B-BAAE-4CCA-8A03-D04B9E1D4FF0}"/>
          </ac:spMkLst>
        </pc:spChg>
        <pc:spChg chg="add del mod">
          <ac:chgData name="Vinny Davies" userId="b3c95d76-c150-4dfb-9197-7b6f01d238ad" providerId="ADAL" clId="{26BFD5ED-A4AE-4128-B1C4-3B344FFC0860}" dt="2024-08-02T10:19:48.878" v="1469" actId="478"/>
          <ac:spMkLst>
            <pc:docMk/>
            <pc:sldMk cId="1763168322" sldId="535"/>
            <ac:spMk id="5" creationId="{0A6FD9E3-B8BE-68CD-E3D8-F43B2D4157F3}"/>
          </ac:spMkLst>
        </pc:spChg>
        <pc:picChg chg="add mod">
          <ac:chgData name="Vinny Davies" userId="b3c95d76-c150-4dfb-9197-7b6f01d238ad" providerId="ADAL" clId="{26BFD5ED-A4AE-4128-B1C4-3B344FFC0860}" dt="2024-08-02T10:20:02.493" v="1476" actId="1076"/>
          <ac:picMkLst>
            <pc:docMk/>
            <pc:sldMk cId="1763168322" sldId="535"/>
            <ac:picMk id="7" creationId="{49BF3C7F-B7FD-372D-75BB-0F2F65C19616}"/>
          </ac:picMkLst>
        </pc:picChg>
      </pc:sldChg>
      <pc:sldChg chg="modSp add mod ord">
        <pc:chgData name="Vinny Davies" userId="b3c95d76-c150-4dfb-9197-7b6f01d238ad" providerId="ADAL" clId="{26BFD5ED-A4AE-4128-B1C4-3B344FFC0860}" dt="2024-08-02T10:48:32.657" v="2785" actId="20577"/>
        <pc:sldMkLst>
          <pc:docMk/>
          <pc:sldMk cId="1669948229" sldId="536"/>
        </pc:sldMkLst>
        <pc:spChg chg="mod">
          <ac:chgData name="Vinny Davies" userId="b3c95d76-c150-4dfb-9197-7b6f01d238ad" providerId="ADAL" clId="{26BFD5ED-A4AE-4128-B1C4-3B344FFC0860}" dt="2024-08-02T10:47:16.221" v="2578" actId="20577"/>
          <ac:spMkLst>
            <pc:docMk/>
            <pc:sldMk cId="1669948229" sldId="536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0:48:32.657" v="2785" actId="20577"/>
          <ac:spMkLst>
            <pc:docMk/>
            <pc:sldMk cId="1669948229" sldId="536"/>
            <ac:spMk id="3" creationId="{1903418B-BAAE-4CCA-8A03-D04B9E1D4FF0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053268249" sldId="536"/>
        </pc:sldMkLst>
      </pc:sldChg>
      <pc:sldChg chg="modSp add mod ord">
        <pc:chgData name="Vinny Davies" userId="b3c95d76-c150-4dfb-9197-7b6f01d238ad" providerId="ADAL" clId="{26BFD5ED-A4AE-4128-B1C4-3B344FFC0860}" dt="2024-08-02T10:50:19.986" v="3001" actId="20577"/>
        <pc:sldMkLst>
          <pc:docMk/>
          <pc:sldMk cId="1028504735" sldId="537"/>
        </pc:sldMkLst>
        <pc:spChg chg="mod">
          <ac:chgData name="Vinny Davies" userId="b3c95d76-c150-4dfb-9197-7b6f01d238ad" providerId="ADAL" clId="{26BFD5ED-A4AE-4128-B1C4-3B344FFC0860}" dt="2024-08-02T10:49:32.498" v="2815" actId="20577"/>
          <ac:spMkLst>
            <pc:docMk/>
            <pc:sldMk cId="1028504735" sldId="537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0:50:19.986" v="3001" actId="20577"/>
          <ac:spMkLst>
            <pc:docMk/>
            <pc:sldMk cId="1028504735" sldId="537"/>
            <ac:spMk id="3" creationId="{1903418B-BAAE-4CCA-8A03-D04B9E1D4FF0}"/>
          </ac:spMkLst>
        </pc:spChg>
      </pc:sldChg>
      <pc:sldChg chg="add ord">
        <pc:chgData name="Vinny Davies" userId="b3c95d76-c150-4dfb-9197-7b6f01d238ad" providerId="ADAL" clId="{26BFD5ED-A4AE-4128-B1C4-3B344FFC0860}" dt="2024-08-02T14:15:27.872" v="3321"/>
        <pc:sldMkLst>
          <pc:docMk/>
          <pc:sldMk cId="2771246636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23563719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944647937" sldId="539"/>
        </pc:sldMkLst>
      </pc:sldChg>
      <pc:sldChg chg="modSp add mod">
        <pc:chgData name="Vinny Davies" userId="b3c95d76-c150-4dfb-9197-7b6f01d238ad" providerId="ADAL" clId="{26BFD5ED-A4AE-4128-B1C4-3B344FFC0860}" dt="2024-08-02T14:34:59.346" v="4332" actId="20577"/>
        <pc:sldMkLst>
          <pc:docMk/>
          <pc:sldMk cId="3926734725" sldId="539"/>
        </pc:sldMkLst>
        <pc:spChg chg="mod">
          <ac:chgData name="Vinny Davies" userId="b3c95d76-c150-4dfb-9197-7b6f01d238ad" providerId="ADAL" clId="{26BFD5ED-A4AE-4128-B1C4-3B344FFC0860}" dt="2024-08-02T14:29:47.863" v="3823" actId="20577"/>
          <ac:spMkLst>
            <pc:docMk/>
            <pc:sldMk cId="3926734725" sldId="539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4:34:59.346" v="4332" actId="20577"/>
          <ac:spMkLst>
            <pc:docMk/>
            <pc:sldMk cId="3926734725" sldId="539"/>
            <ac:spMk id="3" creationId="{1903418B-BAAE-4CCA-8A03-D04B9E1D4FF0}"/>
          </ac:spMkLst>
        </pc:spChg>
      </pc:sldChg>
      <pc:sldChg chg="addSp modSp add mod">
        <pc:chgData name="Vinny Davies" userId="b3c95d76-c150-4dfb-9197-7b6f01d238ad" providerId="ADAL" clId="{26BFD5ED-A4AE-4128-B1C4-3B344FFC0860}" dt="2024-08-02T14:36:31.552" v="4380" actId="20577"/>
        <pc:sldMkLst>
          <pc:docMk/>
          <pc:sldMk cId="1138304232" sldId="540"/>
        </pc:sldMkLst>
        <pc:spChg chg="mod">
          <ac:chgData name="Vinny Davies" userId="b3c95d76-c150-4dfb-9197-7b6f01d238ad" providerId="ADAL" clId="{26BFD5ED-A4AE-4128-B1C4-3B344FFC0860}" dt="2024-08-02T14:35:13.816" v="4356" actId="20577"/>
          <ac:spMkLst>
            <pc:docMk/>
            <pc:sldMk cId="1138304232" sldId="540"/>
            <ac:spMk id="2" creationId="{062F3C67-5522-15ED-6FC3-5E09535C77C9}"/>
          </ac:spMkLst>
        </pc:spChg>
        <pc:spChg chg="mod">
          <ac:chgData name="Vinny Davies" userId="b3c95d76-c150-4dfb-9197-7b6f01d238ad" providerId="ADAL" clId="{26BFD5ED-A4AE-4128-B1C4-3B344FFC0860}" dt="2024-08-02T14:36:31.552" v="4380" actId="20577"/>
          <ac:spMkLst>
            <pc:docMk/>
            <pc:sldMk cId="1138304232" sldId="540"/>
            <ac:spMk id="3" creationId="{1903418B-BAAE-4CCA-8A03-D04B9E1D4FF0}"/>
          </ac:spMkLst>
        </pc:spChg>
        <pc:spChg chg="add mod">
          <ac:chgData name="Vinny Davies" userId="b3c95d76-c150-4dfb-9197-7b6f01d238ad" providerId="ADAL" clId="{26BFD5ED-A4AE-4128-B1C4-3B344FFC0860}" dt="2024-08-02T14:35:37.550" v="4361"/>
          <ac:spMkLst>
            <pc:docMk/>
            <pc:sldMk cId="1138304232" sldId="540"/>
            <ac:spMk id="4" creationId="{5B97B06E-E096-5B28-7BB1-0BE87DAAC4E0}"/>
          </ac:spMkLst>
        </pc:spChg>
        <pc:spChg chg="add mod">
          <ac:chgData name="Vinny Davies" userId="b3c95d76-c150-4dfb-9197-7b6f01d238ad" providerId="ADAL" clId="{26BFD5ED-A4AE-4128-B1C4-3B344FFC0860}" dt="2024-08-02T14:35:43.559" v="4363"/>
          <ac:spMkLst>
            <pc:docMk/>
            <pc:sldMk cId="1138304232" sldId="540"/>
            <ac:spMk id="5" creationId="{67A25C32-D606-7A21-EF57-3D9B9042E942}"/>
          </ac:spMkLst>
        </pc:spChg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349534094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521330568" sldId="541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2417098625" sldId="54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462362837" sldId="542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707425106" sldId="542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0830964" sldId="543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3421146563" sldId="54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45223639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4116286607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945643606" sldId="545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031567098" sldId="545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971710717" sldId="54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1540098" sldId="54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203703946" sldId="549"/>
        </pc:sldMkLst>
      </pc:sldChg>
      <pc:sldChg chg="addSp delSp modSp add mod">
        <pc:chgData name="Vinny Davies" userId="b3c95d76-c150-4dfb-9197-7b6f01d238ad" providerId="ADAL" clId="{26BFD5ED-A4AE-4128-B1C4-3B344FFC0860}" dt="2024-08-02T14:37:49.294" v="4387"/>
        <pc:sldMkLst>
          <pc:docMk/>
          <pc:sldMk cId="476233526" sldId="551"/>
        </pc:sldMkLst>
        <pc:spChg chg="del">
          <ac:chgData name="Vinny Davies" userId="b3c95d76-c150-4dfb-9197-7b6f01d238ad" providerId="ADAL" clId="{26BFD5ED-A4AE-4128-B1C4-3B344FFC0860}" dt="2024-08-02T14:37:33.089" v="4382" actId="478"/>
          <ac:spMkLst>
            <pc:docMk/>
            <pc:sldMk cId="476233526" sldId="551"/>
            <ac:spMk id="5" creationId="{00000000-0000-0000-0000-000000000000}"/>
          </ac:spMkLst>
        </pc:spChg>
        <pc:spChg chg="add del mod">
          <ac:chgData name="Vinny Davies" userId="b3c95d76-c150-4dfb-9197-7b6f01d238ad" providerId="ADAL" clId="{26BFD5ED-A4AE-4128-B1C4-3B344FFC0860}" dt="2024-08-02T14:37:38.728" v="4385" actId="478"/>
          <ac:spMkLst>
            <pc:docMk/>
            <pc:sldMk cId="476233526" sldId="551"/>
            <ac:spMk id="23" creationId="{B425CEFC-678F-BA90-96B3-452B25723232}"/>
          </ac:spMkLst>
        </pc:spChg>
        <pc:spChg chg="add del mod">
          <ac:chgData name="Vinny Davies" userId="b3c95d76-c150-4dfb-9197-7b6f01d238ad" providerId="ADAL" clId="{26BFD5ED-A4AE-4128-B1C4-3B344FFC0860}" dt="2024-08-02T14:37:37.943" v="4384" actId="478"/>
          <ac:spMkLst>
            <pc:docMk/>
            <pc:sldMk cId="476233526" sldId="551"/>
            <ac:spMk id="24" creationId="{D60BC448-1FE7-B1FE-A821-332C008F82DF}"/>
          </ac:spMkLst>
        </pc:spChg>
        <pc:spChg chg="add mod">
          <ac:chgData name="Vinny Davies" userId="b3c95d76-c150-4dfb-9197-7b6f01d238ad" providerId="ADAL" clId="{26BFD5ED-A4AE-4128-B1C4-3B344FFC0860}" dt="2024-08-02T14:37:43.566" v="4386"/>
          <ac:spMkLst>
            <pc:docMk/>
            <pc:sldMk cId="476233526" sldId="551"/>
            <ac:spMk id="25" creationId="{76FB288D-FC58-8D12-3A7B-89F986B732A2}"/>
          </ac:spMkLst>
        </pc:spChg>
        <pc:spChg chg="add mod">
          <ac:chgData name="Vinny Davies" userId="b3c95d76-c150-4dfb-9197-7b6f01d238ad" providerId="ADAL" clId="{26BFD5ED-A4AE-4128-B1C4-3B344FFC0860}" dt="2024-08-02T14:37:49.294" v="4387"/>
          <ac:spMkLst>
            <pc:docMk/>
            <pc:sldMk cId="476233526" sldId="551"/>
            <ac:spMk id="27" creationId="{A34EC6AB-0F25-A3F0-F0F2-C57959467142}"/>
          </ac:spMkLst>
        </pc:spChg>
      </pc:sldChg>
      <pc:sldMasterChg chg="delSldLayout">
        <pc:chgData name="Vinny Davies" userId="b3c95d76-c150-4dfb-9197-7b6f01d238ad" providerId="ADAL" clId="{26BFD5ED-A4AE-4128-B1C4-3B344FFC0860}" dt="2024-08-02T10:48:44.580" v="2786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26BFD5ED-A4AE-4128-B1C4-3B344FFC0860}" dt="2024-08-02T10:48:44.580" v="2786" actId="47"/>
          <pc:sldLayoutMkLst>
            <pc:docMk/>
            <pc:sldMasterMk cId="3635699181" sldId="2147483648"/>
            <pc:sldLayoutMk cId="3610248265" sldId="2147483692"/>
          </pc:sldLayoutMkLst>
        </pc:sldLayoutChg>
      </pc:sldMasterChg>
    </pc:docChg>
  </pc:docChgLst>
</pc:chgInfo>
</file>

<file path=ppt/comments/modernComment_224_26997D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E9E6-2377-4345-9DC1-61402A8BDCCB}" authorId="{30B4CE2B-6830-BA72-90A1-3A0197447CA0}" created="2024-09-03T15:53:14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7593455" sldId="548"/>
      <ac:spMk id="3" creationId="{1903418B-BAAE-4CCA-8A03-D04B9E1D4FF0}"/>
      <ac:txMk cp="90" len="3">
        <ac:context len="313" hash="4236520143"/>
      </ac:txMk>
    </ac:txMkLst>
    <p188:pos x="5502639" y="909681"/>
    <p188:txBody>
      <a:bodyPr/>
      <a:lstStyle/>
      <a:p>
        <a:r>
          <a:rPr lang="en-US"/>
          <a:t>Think there is more than 400 now?
Although GAN was on 350 training not sure size of test</a:t>
        </a:r>
      </a:p>
    </p188:txBody>
  </p188:cm>
</p188:cmLst>
</file>

<file path=ppt/comments/modernComment_234_22A0E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841554-351B-9E4C-8EE0-AE3BD57FAE59}" authorId="{30B4CE2B-6830-BA72-90A1-3A0197447CA0}" created="2024-09-03T09:18:04.494">
    <pc:sldMkLst xmlns:pc="http://schemas.microsoft.com/office/powerpoint/2013/main/command">
      <pc:docMk/>
      <pc:sldMk cId="580968736" sldId="564"/>
    </pc:sldMkLst>
    <p188:txBody>
      <a:bodyPr/>
      <a:lstStyle/>
      <a:p>
        <a:r>
          <a:rPr lang="en-US"/>
          <a:t>Shall we cut this slide for time?</a:t>
        </a:r>
      </a:p>
    </p188:txBody>
  </p188:cm>
</p188:cmLst>
</file>

<file path=ppt/comments/modernComment_238_EBD79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34201-5B34-C643-BEDA-A1DBFBC21E3B}" authorId="{30B4CE2B-6830-BA72-90A1-3A0197447CA0}" created="2024-09-03T15:52:26.287">
    <pc:sldMkLst xmlns:pc="http://schemas.microsoft.com/office/powerpoint/2013/main/command">
      <pc:docMk/>
      <pc:sldMk cId="3956774172" sldId="568"/>
    </pc:sldMkLst>
    <p188:txBody>
      <a:bodyPr/>
      <a:lstStyle/>
      <a:p>
        <a:r>
          <a:rPr lang="en-US"/>
          <a:t>Can we say intelligent space filling here?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this section</a:t>
            </a:r>
          </a:p>
          <a:p>
            <a:pPr>
              <a:buFontTx/>
              <a:buChar char="-"/>
            </a:pPr>
            <a:r>
              <a:rPr lang="en-GB" dirty="0"/>
              <a:t>Introduce concept of image generation</a:t>
            </a:r>
          </a:p>
          <a:p>
            <a:pPr>
              <a:buFontTx/>
              <a:buChar char="-"/>
            </a:pPr>
            <a:r>
              <a:rPr lang="en-GB" dirty="0"/>
              <a:t>Introduce the concept of a GANs</a:t>
            </a:r>
          </a:p>
          <a:p>
            <a:pPr>
              <a:buFontTx/>
              <a:buChar char="-"/>
            </a:pPr>
            <a:r>
              <a:rPr lang="en-GB" dirty="0"/>
              <a:t>Mention better stuff?</a:t>
            </a:r>
          </a:p>
          <a:p>
            <a:pPr>
              <a:buFontTx/>
              <a:buChar char="-"/>
            </a:pPr>
            <a:r>
              <a:rPr lang="en-GB" dirty="0"/>
              <a:t>Go through our different GANs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5B81-95AF-51E3-0343-6B1FB44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8175-C052-3B86-30D2-AC507DAE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1E5-D60C-63BE-49F7-750B4672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E940-131A-4273-972A-1C4EF6A28B7B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0F9-3A81-6F9D-017B-71AE976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D0D2-6079-A4DC-7EEC-129C4A4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8EB9-3461-4E24-80F4-EE8B51B3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7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  <p:sldLayoutId id="2147483693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24_26997DEF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34_22A0E1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238_EBD7951C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hyperlink" Target="mailto:Andrew.Elliott@Glasgow.ac.uk" TargetMode="External"/><Relationship Id="rId4" Type="http://schemas.openxmlformats.org/officeDocument/2006/relationships/hyperlink" Target="mailto:Vinny.Davies@Glasgow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7" y="1996324"/>
            <a:ext cx="7802419" cy="899278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>
                <a:solidFill>
                  <a:schemeClr val="tx1"/>
                </a:solidFill>
              </a:rPr>
              <a:t>Generating Deep Fake Left Ventricle Images for Improved Statistical Emulation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6" y="2903343"/>
            <a:ext cx="7802419" cy="1988583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Vinny Davies &amp; Andrew Elliott, University of Glasgow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Collaborators: </a:t>
            </a:r>
            <a:r>
              <a:rPr lang="en-US" i="1" u="sng" dirty="0">
                <a:solidFill>
                  <a:schemeClr val="tx1"/>
                </a:solidFill>
              </a:rPr>
              <a:t>Alan Lazarus</a:t>
            </a:r>
            <a:r>
              <a:rPr lang="en-US" i="1" dirty="0">
                <a:solidFill>
                  <a:schemeClr val="tx1"/>
                </a:solidFill>
              </a:rPr>
              <a:t> (</a:t>
            </a:r>
            <a:r>
              <a:rPr lang="en-US" i="1" dirty="0" err="1">
                <a:solidFill>
                  <a:schemeClr val="tx1"/>
                </a:solidFill>
              </a:rPr>
              <a:t>UoG</a:t>
            </a:r>
            <a:r>
              <a:rPr lang="en-US" i="1" dirty="0">
                <a:solidFill>
                  <a:schemeClr val="tx1"/>
                </a:solidFill>
              </a:rPr>
              <a:t>), Hao Gao (</a:t>
            </a:r>
            <a:r>
              <a:rPr lang="en-US" i="1" dirty="0" err="1">
                <a:solidFill>
                  <a:schemeClr val="tx1"/>
                </a:solidFill>
              </a:rPr>
              <a:t>UoG</a:t>
            </a:r>
            <a:r>
              <a:rPr lang="en-US" i="1" dirty="0">
                <a:solidFill>
                  <a:schemeClr val="tx1"/>
                </a:solidFill>
              </a:rPr>
              <a:t>), Jose Antonio </a:t>
            </a:r>
            <a:r>
              <a:rPr lang="en-US" i="1">
                <a:solidFill>
                  <a:schemeClr val="tx1"/>
                </a:solidFill>
              </a:rPr>
              <a:t>Oga</a:t>
            </a:r>
            <a:r>
              <a:rPr lang="en-US" i="1" dirty="0">
                <a:solidFill>
                  <a:schemeClr val="tx1"/>
                </a:solidFill>
              </a:rPr>
              <a:t> (</a:t>
            </a:r>
            <a:r>
              <a:rPr lang="en-US" i="1" dirty="0" err="1">
                <a:solidFill>
                  <a:schemeClr val="tx1"/>
                </a:solidFill>
              </a:rPr>
              <a:t>UoG</a:t>
            </a:r>
            <a:r>
              <a:rPr lang="en-US" i="1" dirty="0">
                <a:solidFill>
                  <a:schemeClr val="tx1"/>
                </a:solidFill>
              </a:rPr>
              <a:t>), Stephen Law (UCL)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 dirty="0"/>
              <a:t>To link the models to the images, we need to be able to create the 3D mesh</a:t>
            </a:r>
          </a:p>
          <a:p>
            <a:r>
              <a:rPr lang="en-GB" dirty="0"/>
              <a:t>Annotation can be done automatically, but currently unreliable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61" y="2654345"/>
            <a:ext cx="4499409" cy="387403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20660E68-14B6-9E52-F5C0-F1A270F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77" y="2986038"/>
            <a:ext cx="2359724" cy="287929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6200000">
            <a:off x="7607404" y="3342683"/>
            <a:ext cx="296740" cy="2462743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 dirty="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Optimisation of Mathematical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, as a simulator </a:t>
                </a:r>
              </a:p>
              <a:p>
                <a:r>
                  <a:rPr lang="en-GB" dirty="0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r>
                  <a:rPr lang="en-GB" dirty="0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Problems with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found the MLE using the following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to be evaluated at each step of the optimisation process</a:t>
                </a:r>
              </a:p>
              <a:p>
                <a:r>
                  <a:rPr lang="en-GB" dirty="0"/>
                  <a:t>Running complex mathematical models is time consuming</a:t>
                </a:r>
              </a:p>
              <a:p>
                <a:r>
                  <a:rPr lang="en-GB" b="1" u="sng" dirty="0"/>
                  <a:t>Not suitable for use in clinic</a:t>
                </a:r>
              </a:p>
              <a:p>
                <a:endParaRPr lang="en-GB" dirty="0"/>
              </a:p>
              <a:p>
                <a:r>
                  <a:rPr lang="en-GB" dirty="0"/>
                  <a:t>There are better optimisation methods, e.g. Gao et al. (2015), but these are still extremely time consuming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Gao et al. (2015), J. Engineering Mathematics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Emulation &amp; Space Filling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 dirty="0"/>
              </a:p>
              <a:p>
                <a:r>
                  <a:rPr lang="en-GB" dirty="0"/>
                  <a:t>Simulations are done in advance via a space filling design</a:t>
                </a:r>
              </a:p>
              <a:p>
                <a:endParaRPr lang="en-GB" dirty="0"/>
              </a:p>
              <a:p>
                <a:r>
                  <a:rPr lang="en-GB" dirty="0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Simulations are done in advance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Noè</a:t>
            </a:r>
            <a:r>
              <a:rPr lang="en-GB" sz="1800" dirty="0"/>
              <a:t> et al. (2019), Royal Society Interface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Statistical Emulation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Original work used local Gaussian Processes</a:t>
                </a:r>
              </a:p>
              <a:p>
                <a:r>
                  <a:rPr lang="en-GB" dirty="0"/>
                  <a:t>Models can also be trained in advance using either low rank Gaussian Processes or Deep Learning</a:t>
                </a:r>
              </a:p>
              <a:p>
                <a:endParaRPr lang="en-GB" dirty="0"/>
              </a:p>
              <a:p>
                <a:r>
                  <a:rPr lang="en-GB" dirty="0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Reduces computation time to 15 mins from hours/days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Davies et al. (2019), JRSS-C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 dirty="0"/>
              <a:t>Work can be extended to work for multiple patients</a:t>
            </a:r>
          </a:p>
          <a:p>
            <a:r>
              <a:rPr lang="en-GB" dirty="0"/>
              <a:t>3D mesh can be represented through PCA</a:t>
            </a:r>
          </a:p>
          <a:p>
            <a:r>
              <a:rPr lang="en-GB" dirty="0"/>
              <a:t>PCA parameters can then be used as parameters within the emulator</a:t>
            </a:r>
          </a:p>
          <a:p>
            <a:r>
              <a:rPr lang="en-GB" dirty="0"/>
              <a:t>For a new patient, PCA components can be calculated and used as fixed components in the optimisation </a:t>
            </a:r>
            <a:r>
              <a:rPr lang="en-GB"/>
              <a:t>procedure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Lazarus (2022), PhD Thesis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Potential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 dirty="0"/>
              <a:t>Making many of these methods suffer from a lack of data</a:t>
            </a:r>
          </a:p>
          <a:p>
            <a:r>
              <a:rPr lang="en-GB" dirty="0"/>
              <a:t>The current dataset contains only 400 patients</a:t>
            </a:r>
          </a:p>
          <a:p>
            <a:r>
              <a:rPr lang="en-GB" dirty="0"/>
              <a:t>All methods could be improved by having more data</a:t>
            </a:r>
          </a:p>
          <a:p>
            <a:endParaRPr lang="en-GB" dirty="0"/>
          </a:p>
          <a:p>
            <a:r>
              <a:rPr lang="en-GB" dirty="0"/>
              <a:t>Can we generate more images from the data we already have?</a:t>
            </a:r>
          </a:p>
          <a:p>
            <a:r>
              <a:rPr lang="en-GB" dirty="0"/>
              <a:t>Can this give us</a:t>
            </a:r>
          </a:p>
          <a:p>
            <a:pPr lvl="1"/>
            <a:r>
              <a:rPr lang="en-GB" dirty="0"/>
              <a:t>Improved segmentation?</a:t>
            </a:r>
          </a:p>
          <a:p>
            <a:pPr lvl="1"/>
            <a:r>
              <a:rPr lang="en-GB" dirty="0"/>
              <a:t>Better mesh representations?</a:t>
            </a:r>
          </a:p>
          <a:p>
            <a:pPr lvl="1"/>
            <a:r>
              <a:rPr lang="en-GB" dirty="0"/>
              <a:t>Improved simulation design?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593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Machine learning and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04" y="1621193"/>
            <a:ext cx="588827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Now lets switch gears a little </a:t>
            </a:r>
            <a:r>
              <a:rPr lang="en-GB" dirty="0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Image analysis and generation in machine learning has exploded in the last 10 years going from low res images, to high res images which can be close to inventive.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Arguably part of a wider area of: </a:t>
            </a:r>
            <a:r>
              <a:rPr lang="en-GB" b="1" u="sng" dirty="0"/>
              <a:t>Synthetic Data Generation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Tasks">
            <a:extLst>
              <a:ext uri="{FF2B5EF4-FFF2-40B4-BE49-F238E27FC236}">
                <a16:creationId xmlns:a16="http://schemas.microsoft.com/office/drawing/2014/main" id="{CF993CD7-7AD3-0422-A499-BF33322D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95" y="1490597"/>
            <a:ext cx="3198877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7BFE-DB87-467C-5D84-E0F221AB1257}"/>
              </a:ext>
            </a:extLst>
          </p:cNvPr>
          <p:cNvSpPr txBox="1"/>
          <p:nvPr/>
        </p:nvSpPr>
        <p:spPr>
          <a:xfrm>
            <a:off x="7419322" y="1025636"/>
            <a:ext cx="459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XKCD (September 24, 2014)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654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E903-FE87-51A1-5C61-BE107404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22394" cy="1166265"/>
          </a:xfrm>
        </p:spPr>
        <p:txBody>
          <a:bodyPr>
            <a:normAutofit/>
          </a:bodyPr>
          <a:lstStyle/>
          <a:p>
            <a:r>
              <a:rPr lang="en-US" dirty="0"/>
              <a:t>What AI things our presentation will be like: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CDA9578-6A5D-FB01-26E4-BB093AD8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41" y="812668"/>
            <a:ext cx="5679426" cy="5679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6028-22E2-5711-607C-7FF71C5A5E75}"/>
              </a:ext>
            </a:extLst>
          </p:cNvPr>
          <p:cNvSpPr txBox="1"/>
          <p:nvPr/>
        </p:nvSpPr>
        <p:spPr>
          <a:xfrm>
            <a:off x="551146" y="6427112"/>
            <a:ext cx="113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Impressible images but perhaps a tad ambition, and (like me) could work on spelling (</a:t>
            </a:r>
            <a:r>
              <a:rPr lang="en-US" dirty="0">
                <a:solidFill>
                  <a:srgbClr val="FF0000"/>
                </a:solidFill>
              </a:rPr>
              <a:t>Sorry to my PhD supervisors</a:t>
            </a:r>
            <a:r>
              <a:rPr lang="en-US" dirty="0"/>
              <a:t>!):</a:t>
            </a:r>
          </a:p>
        </p:txBody>
      </p:sp>
    </p:spTree>
    <p:extLst>
      <p:ext uri="{BB962C8B-B14F-4D97-AF65-F5344CB8AC3E}">
        <p14:creationId xmlns:p14="http://schemas.microsoft.com/office/powerpoint/2010/main" val="409725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 dirty="0"/>
              <a:t>There are approximately 50,000 premature deaths from heart and circulatory diseases every year in the UK </a:t>
            </a:r>
          </a:p>
          <a:p>
            <a:r>
              <a:rPr lang="en-GB" dirty="0"/>
              <a:t>Fast personalised treatment can help reduce the number of deaths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sz="1600" dirty="0"/>
              <a:t>British Heart Foundation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52E2-667B-AD02-DCCF-19F5F4C6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748" y="415230"/>
            <a:ext cx="8713630" cy="1040342"/>
          </a:xfrm>
        </p:spPr>
        <p:txBody>
          <a:bodyPr/>
          <a:lstStyle/>
          <a:p>
            <a:r>
              <a:rPr lang="en-US" dirty="0"/>
              <a:t>All very nice, but why should statisticians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DBC3-E1E4-898A-EB53-CC40D88C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710797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Synthetic data has three common use cases in the literature:</a:t>
            </a:r>
          </a:p>
          <a:p>
            <a:pPr lvl="1"/>
            <a:r>
              <a:rPr lang="en-US" dirty="0"/>
              <a:t>Privacy enhancing (allowing data release with certain privacy guarantees e.g. Aim [1])</a:t>
            </a:r>
          </a:p>
          <a:p>
            <a:pPr lvl="1"/>
            <a:r>
              <a:rPr lang="en-US" dirty="0"/>
              <a:t>Fairness (correcting societal bias in the dataset to use to train an ML model)</a:t>
            </a:r>
          </a:p>
          <a:p>
            <a:pPr lvl="1"/>
            <a:r>
              <a:rPr lang="en-US" dirty="0"/>
              <a:t>Data Augmentation (topic of this talk):</a:t>
            </a:r>
          </a:p>
          <a:p>
            <a:pPr lvl="2"/>
            <a:r>
              <a:rPr lang="en-US" dirty="0"/>
              <a:t>Techniques in multiple domains: Images/text/graphs/tabular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Includes older techniques like SMOTE for imbalanced data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Add some medical cites here (work on x-ray images for classification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).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687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F170-7F1C-3187-963F-22D35403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 us with Cardiac Modelling?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3DD7A-E87B-1B7E-DE8D-49AD76E9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5" y="1739943"/>
            <a:ext cx="5308792" cy="4570915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BA6D873-A43D-2C6E-24CC-F6942DBBB40A}"/>
              </a:ext>
            </a:extLst>
          </p:cNvPr>
          <p:cNvSpPr/>
          <p:nvPr/>
        </p:nvSpPr>
        <p:spPr>
          <a:xfrm>
            <a:off x="6823485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817C54E-AE21-587D-DD3B-618FB637B12D}"/>
              </a:ext>
            </a:extLst>
          </p:cNvPr>
          <p:cNvSpPr/>
          <p:nvPr/>
        </p:nvSpPr>
        <p:spPr>
          <a:xfrm>
            <a:off x="8647828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66792B37-3B7C-8DAC-7D5E-6001745B34B9}"/>
              </a:ext>
            </a:extLst>
          </p:cNvPr>
          <p:cNvSpPr/>
          <p:nvPr/>
        </p:nvSpPr>
        <p:spPr>
          <a:xfrm>
            <a:off x="10419704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68C5-466F-3FDC-B3C6-08E18C85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743646"/>
            <a:ext cx="6036277" cy="4568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What do we need to generate to help us in our Cardiac Modelling: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>
                <a:sym typeface="Wingdings" pitchFamily="2" charset="2"/>
              </a:rPr>
              <a:t>Generate sets of Realistic heart images</a:t>
            </a:r>
          </a:p>
          <a:p>
            <a:pPr marL="457200" indent="-457200">
              <a:buAutoNum type="arabicPeriod"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So we can:</a:t>
            </a:r>
          </a:p>
          <a:p>
            <a:pPr marL="457200" indent="-457200">
              <a:buAutoNum type="arabicPeriod"/>
            </a:pPr>
            <a:r>
              <a:rPr lang="en-GB" dirty="0">
                <a:sym typeface="Wingdings" pitchFamily="2" charset="2"/>
              </a:rPr>
              <a:t>Create meshes from these images </a:t>
            </a:r>
          </a:p>
          <a:p>
            <a:pPr marL="457200" indent="-457200">
              <a:buAutoNum type="arabicPeriod"/>
            </a:pPr>
            <a:r>
              <a:rPr lang="en-GB" dirty="0">
                <a:sym typeface="Wingdings" pitchFamily="2" charset="2"/>
              </a:rPr>
              <a:t>Run our complex simulations on the fake images</a:t>
            </a:r>
          </a:p>
          <a:p>
            <a:pPr marL="457200" indent="-457200">
              <a:buAutoNum type="arabicPeriod"/>
            </a:pPr>
            <a:r>
              <a:rPr lang="en-GB" dirty="0">
                <a:sym typeface="Wingdings" pitchFamily="2" charset="2"/>
              </a:rPr>
              <a:t>Improve our emulation using this extra data</a:t>
            </a:r>
          </a:p>
          <a:p>
            <a:pPr marL="457200" indent="-457200">
              <a:buAutoNum type="arabicPeriod"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Effectively an </a:t>
            </a:r>
            <a:r>
              <a:rPr lang="en-GB" i="1" dirty="0">
                <a:sym typeface="Wingdings" pitchFamily="2" charset="2"/>
              </a:rPr>
              <a:t>“intelligent”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b="1" dirty="0">
                <a:sym typeface="Wingdings" pitchFamily="2" charset="2"/>
              </a:rPr>
              <a:t>space filling design</a:t>
            </a:r>
          </a:p>
          <a:p>
            <a:pPr marL="457200" indent="-457200">
              <a:buAutoNum type="arabicPeriod"/>
            </a:pPr>
            <a:endParaRPr lang="en-GB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53D93-0A2D-8F42-701D-F0897236A00E}"/>
              </a:ext>
            </a:extLst>
          </p:cNvPr>
          <p:cNvSpPr txBox="1"/>
          <p:nvPr/>
        </p:nvSpPr>
        <p:spPr>
          <a:xfrm>
            <a:off x="6744480" y="6310858"/>
            <a:ext cx="435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this proof of concept…</a:t>
            </a:r>
          </a:p>
        </p:txBody>
      </p:sp>
    </p:spTree>
    <p:extLst>
      <p:ext uri="{BB962C8B-B14F-4D97-AF65-F5344CB8AC3E}">
        <p14:creationId xmlns:p14="http://schemas.microsoft.com/office/powerpoint/2010/main" val="39567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6F2-76CA-8848-E796-3C8C00D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69" y="175668"/>
            <a:ext cx="9549492" cy="1040342"/>
          </a:xfrm>
        </p:spPr>
        <p:txBody>
          <a:bodyPr/>
          <a:lstStyle/>
          <a:p>
            <a:r>
              <a:rPr lang="en-US" dirty="0"/>
              <a:t>How do you do it?</a:t>
            </a:r>
            <a:br>
              <a:rPr lang="en-US" dirty="0"/>
            </a:br>
            <a:r>
              <a:rPr lang="en-US" dirty="0"/>
              <a:t>Generative Adversarial Network (High Level Overview)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9283A-1A71-81FD-B0AB-C9FCAC6803D7}"/>
              </a:ext>
            </a:extLst>
          </p:cNvPr>
          <p:cNvSpPr/>
          <p:nvPr/>
        </p:nvSpPr>
        <p:spPr>
          <a:xfrm>
            <a:off x="6306386" y="1975851"/>
            <a:ext cx="1317631" cy="12150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061B4A1-72AC-F88C-14D1-042665371829}"/>
              </a:ext>
            </a:extLst>
          </p:cNvPr>
          <p:cNvSpPr/>
          <p:nvPr/>
        </p:nvSpPr>
        <p:spPr>
          <a:xfrm>
            <a:off x="2918565" y="3484430"/>
            <a:ext cx="2192053" cy="207712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CD661-F50A-594E-736D-8A804429FF24}"/>
              </a:ext>
            </a:extLst>
          </p:cNvPr>
          <p:cNvSpPr/>
          <p:nvPr/>
        </p:nvSpPr>
        <p:spPr>
          <a:xfrm>
            <a:off x="137632" y="3194136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draw</a:t>
            </a:r>
          </a:p>
          <a:p>
            <a:pPr algn="ctr"/>
            <a:r>
              <a:rPr lang="en-US" dirty="0"/>
              <a:t>(Usually </a:t>
            </a:r>
          </a:p>
          <a:p>
            <a:pPr algn="ctr"/>
            <a:r>
              <a:rPr lang="en-US" dirty="0"/>
              <a:t>Multidimensional</a:t>
            </a:r>
          </a:p>
          <a:p>
            <a:pPr algn="ctr"/>
            <a:r>
              <a:rPr lang="en-US" dirty="0"/>
              <a:t>Gaussian</a:t>
            </a:r>
          </a:p>
          <a:p>
            <a:pPr algn="ctr"/>
            <a:r>
              <a:rPr lang="en-US" dirty="0"/>
              <a:t>With </a:t>
            </a:r>
            <a:r>
              <a:rPr lang="el-GR" dirty="0"/>
              <a:t>μ</a:t>
            </a:r>
            <a:r>
              <a:rPr lang="en-US" dirty="0"/>
              <a:t>=0</a:t>
            </a:r>
          </a:p>
          <a:p>
            <a:pPr algn="ctr"/>
            <a:r>
              <a:rPr lang="en-US" dirty="0"/>
              <a:t>And </a:t>
            </a:r>
            <a:r>
              <a:rPr lang="el-GR" dirty="0"/>
              <a:t>σ</a:t>
            </a:r>
            <a:r>
              <a:rPr lang="en-US" dirty="0"/>
              <a:t> = I )</a:t>
            </a:r>
          </a:p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F0A75-1056-B970-4283-25832F5897FE}"/>
              </a:ext>
            </a:extLst>
          </p:cNvPr>
          <p:cNvSpPr/>
          <p:nvPr/>
        </p:nvSpPr>
        <p:spPr>
          <a:xfrm>
            <a:off x="5316987" y="3286982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Synthetic Data </a:t>
            </a:r>
          </a:p>
          <a:p>
            <a:pPr algn="ctr"/>
            <a:r>
              <a:rPr lang="en-US" dirty="0"/>
              <a:t>in the same format as the original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22A4C0-2015-1B46-C207-DF1DEF0F2ED9}"/>
              </a:ext>
            </a:extLst>
          </p:cNvPr>
          <p:cNvSpPr/>
          <p:nvPr/>
        </p:nvSpPr>
        <p:spPr>
          <a:xfrm>
            <a:off x="9034340" y="1675226"/>
            <a:ext cx="2192053" cy="3413319"/>
          </a:xfrm>
          <a:prstGeom prst="rightArrow">
            <a:avLst>
              <a:gd name="adj1" fmla="val 50000"/>
              <a:gd name="adj2" fmla="val 48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24251-7F4F-8498-ADFE-BDBBCE386CCC}"/>
              </a:ext>
            </a:extLst>
          </p:cNvPr>
          <p:cNvSpPr txBox="1"/>
          <p:nvPr/>
        </p:nvSpPr>
        <p:spPr>
          <a:xfrm>
            <a:off x="2640171" y="5759002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Maps the random draw</a:t>
            </a:r>
          </a:p>
          <a:p>
            <a:r>
              <a:rPr lang="en-US" dirty="0"/>
              <a:t>to an example of from</a:t>
            </a:r>
          </a:p>
          <a:p>
            <a:r>
              <a:rPr lang="en-US" dirty="0"/>
              <a:t>the distribution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871AED-42B5-0E98-193C-F356CFD6B49C}"/>
              </a:ext>
            </a:extLst>
          </p:cNvPr>
          <p:cNvSpPr/>
          <p:nvPr/>
        </p:nvSpPr>
        <p:spPr>
          <a:xfrm>
            <a:off x="7862022" y="253297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93388F3-215F-479C-93E6-C2C4F29E0A20}"/>
              </a:ext>
            </a:extLst>
          </p:cNvPr>
          <p:cNvSpPr/>
          <p:nvPr/>
        </p:nvSpPr>
        <p:spPr>
          <a:xfrm>
            <a:off x="7862022" y="374066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6956-DE4B-6299-34EC-5566DBB34085}"/>
              </a:ext>
            </a:extLst>
          </p:cNvPr>
          <p:cNvSpPr txBox="1"/>
          <p:nvPr/>
        </p:nvSpPr>
        <p:spPr>
          <a:xfrm>
            <a:off x="8895143" y="4993009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which tries</a:t>
            </a:r>
          </a:p>
          <a:p>
            <a:r>
              <a:rPr lang="en-US" dirty="0"/>
              <a:t>to tell if an image is </a:t>
            </a:r>
          </a:p>
          <a:p>
            <a:r>
              <a:rPr lang="en-US" dirty="0"/>
              <a:t>Real or fake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3F1F-BADF-D784-45AA-8C11C10205E4}"/>
              </a:ext>
            </a:extLst>
          </p:cNvPr>
          <p:cNvSpPr txBox="1"/>
          <p:nvPr/>
        </p:nvSpPr>
        <p:spPr>
          <a:xfrm>
            <a:off x="5110618" y="6333854"/>
            <a:ext cx="74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 the generator and discriminator at the same time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04C1EB0-D185-8D53-A485-F9F5EE85D42C}"/>
              </a:ext>
            </a:extLst>
          </p:cNvPr>
          <p:cNvSpPr/>
          <p:nvPr/>
        </p:nvSpPr>
        <p:spPr>
          <a:xfrm rot="20828095">
            <a:off x="3078427" y="1302130"/>
            <a:ext cx="6376642" cy="1881244"/>
          </a:xfrm>
          <a:prstGeom prst="curvedDownArrow">
            <a:avLst>
              <a:gd name="adj1" fmla="val 10516"/>
              <a:gd name="adj2" fmla="val 50000"/>
              <a:gd name="adj3" fmla="val 25000"/>
            </a:avLst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92ED0-D2F3-8A37-8532-F1F7FA8CEA7F}"/>
              </a:ext>
            </a:extLst>
          </p:cNvPr>
          <p:cNvSpPr txBox="1"/>
          <p:nvPr/>
        </p:nvSpPr>
        <p:spPr>
          <a:xfrm>
            <a:off x="2259624" y="1683783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Generator is trained to fool</a:t>
            </a:r>
          </a:p>
          <a:p>
            <a:r>
              <a:rPr lang="en-US" dirty="0">
                <a:solidFill>
                  <a:srgbClr val="C00000"/>
                </a:solidFill>
              </a:rPr>
              <a:t>the discriminator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9814A-7435-E7A7-4074-8A9EC7311376}"/>
              </a:ext>
            </a:extLst>
          </p:cNvPr>
          <p:cNvSpPr txBox="1"/>
          <p:nvPr/>
        </p:nvSpPr>
        <p:spPr>
          <a:xfrm>
            <a:off x="10400694" y="1237364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Discriminator is trained to fool</a:t>
            </a:r>
          </a:p>
          <a:p>
            <a:r>
              <a:rPr lang="en-US" dirty="0">
                <a:solidFill>
                  <a:srgbClr val="C00000"/>
                </a:solidFill>
              </a:rPr>
              <a:t>the generator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AF0FF-0303-8E39-1349-1B65C311532A}"/>
              </a:ext>
            </a:extLst>
          </p:cNvPr>
          <p:cNvSpPr txBox="1"/>
          <p:nvPr/>
        </p:nvSpPr>
        <p:spPr>
          <a:xfrm>
            <a:off x="11136688" y="2884266"/>
            <a:ext cx="10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3810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7C0-CFFE-B78E-F863-FAD5020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04" y="304066"/>
            <a:ext cx="3021592" cy="1040342"/>
          </a:xfrm>
        </p:spPr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0092-FF55-2C5B-E57E-E078AAAE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 dirty="0"/>
              <a:t>Progressive GAN (</a:t>
            </a:r>
            <a:r>
              <a:rPr lang="en-US" dirty="0" err="1"/>
              <a:t>Karras</a:t>
            </a:r>
            <a:r>
              <a:rPr lang="en-US" dirty="0"/>
              <a:t> et al. ICML 2018)</a:t>
            </a:r>
          </a:p>
          <a:p>
            <a:pPr lvl="1"/>
            <a:r>
              <a:rPr lang="en-US" dirty="0"/>
              <a:t>Highly suited for small datasets as we build up the problem</a:t>
            </a:r>
          </a:p>
          <a:p>
            <a:pPr lvl="1"/>
            <a:r>
              <a:rPr lang="en-US" b="1" u="sng" dirty="0"/>
              <a:t>Idea</a:t>
            </a:r>
            <a:r>
              <a:rPr lang="en-US" dirty="0"/>
              <a:t> First learn how to generate small images then build up to learn bigger images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Gen1</a:t>
            </a:r>
          </a:p>
          <a:p>
            <a:pPr algn="ctr"/>
            <a:r>
              <a:rPr lang="en-US" sz="1400" dirty="0"/>
              <a:t>N(0,1) to </a:t>
            </a:r>
          </a:p>
          <a:p>
            <a:pPr algn="ctr"/>
            <a:r>
              <a:rPr lang="en-US" sz="1400" dirty="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 2</a:t>
            </a:r>
          </a:p>
          <a:p>
            <a:pPr algn="ctr"/>
            <a:r>
              <a:rPr lang="en-US" sz="1400" dirty="0"/>
              <a:t>4x4 to</a:t>
            </a:r>
          </a:p>
          <a:p>
            <a:pPr algn="ctr"/>
            <a:r>
              <a:rPr lang="en-US" sz="1400" dirty="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Gen3</a:t>
            </a:r>
          </a:p>
          <a:p>
            <a:pPr algn="ctr"/>
            <a:r>
              <a:rPr lang="en-US" sz="1400" dirty="0"/>
              <a:t>8x8 to </a:t>
            </a:r>
          </a:p>
          <a:p>
            <a:pPr algn="ctr"/>
            <a:r>
              <a:rPr lang="en-US" sz="1400" dirty="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Gen4</a:t>
            </a:r>
          </a:p>
          <a:p>
            <a:pPr algn="ctr"/>
            <a:r>
              <a:rPr lang="en-US" sz="1400" dirty="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Gen5</a:t>
            </a:r>
          </a:p>
          <a:p>
            <a:pPr algn="ctr"/>
            <a:r>
              <a:rPr lang="en-US" sz="1400" dirty="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Dis1</a:t>
            </a:r>
          </a:p>
          <a:p>
            <a:pPr algn="ctr"/>
            <a:r>
              <a:rPr lang="en-US" sz="1400" dirty="0"/>
              <a:t>4x4 to </a:t>
            </a:r>
          </a:p>
          <a:p>
            <a:pPr algn="ctr"/>
            <a:r>
              <a:rPr lang="en-US" sz="1400" dirty="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Dis2</a:t>
            </a:r>
          </a:p>
          <a:p>
            <a:pPr algn="ctr"/>
            <a:r>
              <a:rPr lang="en-US" sz="1400" dirty="0"/>
              <a:t>8x8 to</a:t>
            </a:r>
          </a:p>
          <a:p>
            <a:pPr algn="ctr"/>
            <a:r>
              <a:rPr lang="en-US" sz="1400" dirty="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Dis3</a:t>
            </a:r>
          </a:p>
          <a:p>
            <a:pPr algn="ctr"/>
            <a:r>
              <a:rPr lang="en-US" sz="1400" dirty="0"/>
              <a:t>16x16 to </a:t>
            </a:r>
          </a:p>
          <a:p>
            <a:pPr algn="ctr"/>
            <a:r>
              <a:rPr lang="en-US" sz="1400" dirty="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Dis4</a:t>
            </a:r>
          </a:p>
          <a:p>
            <a:pPr algn="ctr"/>
            <a:r>
              <a:rPr lang="en-US" sz="1400" dirty="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Dis5</a:t>
            </a:r>
          </a:p>
          <a:p>
            <a:pPr algn="ctr"/>
            <a:r>
              <a:rPr lang="en-US" sz="1400" dirty="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8DE57A-CF40-D6F3-72BF-49788C688D9A}"/>
              </a:ext>
            </a:extLst>
          </p:cNvPr>
          <p:cNvGrpSpPr>
            <a:grpSpLocks noChangeAspect="1"/>
          </p:cNvGrpSpPr>
          <p:nvPr/>
        </p:nvGrpSpPr>
        <p:grpSpPr>
          <a:xfrm>
            <a:off x="514389" y="3365504"/>
            <a:ext cx="11269704" cy="2880000"/>
            <a:chOff x="5661762" y="86371"/>
            <a:chExt cx="6530238" cy="16870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111FB9-1BB7-A969-4793-3BBDE98CFBAF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B86412-7E11-BD79-C4B5-64F06E478167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76B4B4E0-DDBB-1618-3AB6-3AE9F96F7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E450BE9B-9578-10AE-7753-AF11E44D0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3" name="Picture 22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BE88B207-F486-BA4F-7B5B-13BA0C569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BA51E3-20C0-7356-3A86-7A369D13C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13CF851-4CCF-E6C7-DE30-250C731754E0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75E5DEBF-E685-900E-7C52-8DCF93511E95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31025CD8-BFF9-1106-DBF5-2C77AFD42C1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279F1-5DEC-DDEB-78A2-EF73DE57CD90}"/>
                </a:ext>
              </a:extLst>
            </p:cNvPr>
            <p:cNvSpPr txBox="1"/>
            <p:nvPr/>
          </p:nvSpPr>
          <p:spPr>
            <a:xfrm>
              <a:off x="5791994" y="86371"/>
              <a:ext cx="5356170" cy="270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25586 -0.5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Gen1</a:t>
            </a:r>
          </a:p>
          <a:p>
            <a:pPr algn="ctr"/>
            <a:r>
              <a:rPr lang="en-US" sz="1400" dirty="0"/>
              <a:t>N(0,1) to </a:t>
            </a:r>
          </a:p>
          <a:p>
            <a:pPr algn="ctr"/>
            <a:r>
              <a:rPr lang="en-US" sz="1400" dirty="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 2</a:t>
            </a:r>
          </a:p>
          <a:p>
            <a:pPr algn="ctr"/>
            <a:r>
              <a:rPr lang="en-US" sz="1400" dirty="0"/>
              <a:t>4x4 to</a:t>
            </a:r>
          </a:p>
          <a:p>
            <a:pPr algn="ctr"/>
            <a:r>
              <a:rPr lang="en-US" sz="1400" dirty="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Gen3</a:t>
            </a:r>
          </a:p>
          <a:p>
            <a:pPr algn="ctr"/>
            <a:r>
              <a:rPr lang="en-US" sz="1400" dirty="0"/>
              <a:t>8x8 to </a:t>
            </a:r>
          </a:p>
          <a:p>
            <a:pPr algn="ctr"/>
            <a:r>
              <a:rPr lang="en-US" sz="1400" dirty="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Gen4</a:t>
            </a:r>
          </a:p>
          <a:p>
            <a:pPr algn="ctr"/>
            <a:r>
              <a:rPr lang="en-US" sz="1400" dirty="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Gen5</a:t>
            </a:r>
          </a:p>
          <a:p>
            <a:pPr algn="ctr"/>
            <a:r>
              <a:rPr lang="en-US" sz="1400" dirty="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Dis1</a:t>
            </a:r>
          </a:p>
          <a:p>
            <a:pPr algn="ctr"/>
            <a:r>
              <a:rPr lang="en-US" sz="1400" dirty="0"/>
              <a:t>4x4 to </a:t>
            </a:r>
          </a:p>
          <a:p>
            <a:pPr algn="ctr"/>
            <a:r>
              <a:rPr lang="en-US" sz="1400" dirty="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Dis2</a:t>
            </a:r>
          </a:p>
          <a:p>
            <a:pPr algn="ctr"/>
            <a:r>
              <a:rPr lang="en-US" sz="1400" dirty="0"/>
              <a:t>8x8 to</a:t>
            </a:r>
          </a:p>
          <a:p>
            <a:pPr algn="ctr"/>
            <a:r>
              <a:rPr lang="en-US" sz="1400" dirty="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Dis3</a:t>
            </a:r>
          </a:p>
          <a:p>
            <a:pPr algn="ctr"/>
            <a:r>
              <a:rPr lang="en-US" sz="1400" dirty="0"/>
              <a:t>16x16 to </a:t>
            </a:r>
          </a:p>
          <a:p>
            <a:pPr algn="ctr"/>
            <a:r>
              <a:rPr lang="en-US" sz="1400" dirty="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Dis4</a:t>
            </a:r>
          </a:p>
          <a:p>
            <a:pPr algn="ctr"/>
            <a:r>
              <a:rPr lang="en-US" sz="1400" dirty="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Dis5</a:t>
            </a:r>
          </a:p>
          <a:p>
            <a:pPr algn="ctr"/>
            <a:r>
              <a:rPr lang="en-US" sz="1400" dirty="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8A37B-91D2-B67C-F587-66C82DE10E68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9553A-C42B-03AC-7ED1-DA9A69B692C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E7F010-9AE8-0C70-CBC3-8C44C615CE43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A4747-2607-5398-F170-08FA2211F20A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3" name="Picture 22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29D1A91E-1ECE-3525-D61D-11871852A5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24" name="Picture 23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A445C89F-625C-EACD-27DD-E8ED1777E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92BD6070-9882-1414-55D9-17161CDA3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6" name="Picture 25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B23E338-0ECA-6BA7-07B0-F8B3B39CF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B5974800-6E28-13D9-AD05-A1C7A338B83C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152E216-EF78-7B34-0BA7-28DBC840F8DF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6BD03320-E8EA-9E6C-BD6D-091A9D60A25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26949-03D1-2964-9FCA-8667D9F87E3A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5CA381B-33BF-C40A-11EC-26834B4E0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 dirty="0"/>
              <a:t>Progressive GAN (</a:t>
            </a:r>
            <a:r>
              <a:rPr lang="en-US" dirty="0" err="1"/>
              <a:t>Karras</a:t>
            </a:r>
            <a:r>
              <a:rPr lang="en-US" dirty="0"/>
              <a:t> et al. ICML 2018)</a:t>
            </a:r>
          </a:p>
          <a:p>
            <a:pPr lvl="1"/>
            <a:r>
              <a:rPr lang="en-US" dirty="0"/>
              <a:t>Highly suited for small datasets as we build up the problem</a:t>
            </a:r>
          </a:p>
          <a:p>
            <a:pPr lvl="1"/>
            <a:r>
              <a:rPr lang="en-US" b="1" u="sng" dirty="0"/>
              <a:t>Idea</a:t>
            </a:r>
            <a:r>
              <a:rPr lang="en-US" dirty="0"/>
              <a:t> First learn how to generate small images then build up to learn bigger images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DBE0FD9-0A87-76B4-E541-45FB077A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04" y="304066"/>
            <a:ext cx="3021592" cy="1040342"/>
          </a:xfrm>
        </p:spPr>
        <p:txBody>
          <a:bodyPr/>
          <a:lstStyle/>
          <a:p>
            <a:r>
              <a:rPr lang="en-US" dirty="0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054742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Gen1</a:t>
            </a:r>
          </a:p>
          <a:p>
            <a:pPr algn="ctr"/>
            <a:r>
              <a:rPr lang="en-US" sz="1400" dirty="0"/>
              <a:t>N(0,1) to </a:t>
            </a:r>
          </a:p>
          <a:p>
            <a:pPr algn="ctr"/>
            <a:r>
              <a:rPr lang="en-US" sz="1400" dirty="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 2</a:t>
            </a:r>
          </a:p>
          <a:p>
            <a:pPr algn="ctr"/>
            <a:r>
              <a:rPr lang="en-US" sz="1400" dirty="0"/>
              <a:t>4x4 to</a:t>
            </a:r>
          </a:p>
          <a:p>
            <a:pPr algn="ctr"/>
            <a:r>
              <a:rPr lang="en-US" sz="1400" dirty="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Gen3</a:t>
            </a:r>
          </a:p>
          <a:p>
            <a:pPr algn="ctr"/>
            <a:r>
              <a:rPr lang="en-US" sz="1400" dirty="0"/>
              <a:t>8x8 to </a:t>
            </a:r>
          </a:p>
          <a:p>
            <a:pPr algn="ctr"/>
            <a:r>
              <a:rPr lang="en-US" sz="1400" dirty="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Gen4</a:t>
            </a:r>
          </a:p>
          <a:p>
            <a:pPr algn="ctr"/>
            <a:r>
              <a:rPr lang="en-US" sz="1400" dirty="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Gen5</a:t>
            </a:r>
          </a:p>
          <a:p>
            <a:pPr algn="ctr"/>
            <a:r>
              <a:rPr lang="en-US" sz="1400" dirty="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Dis1</a:t>
            </a:r>
          </a:p>
          <a:p>
            <a:pPr algn="ctr"/>
            <a:r>
              <a:rPr lang="en-US" sz="1400" dirty="0"/>
              <a:t>4x4 to </a:t>
            </a:r>
          </a:p>
          <a:p>
            <a:pPr algn="ctr"/>
            <a:r>
              <a:rPr lang="en-US" sz="1400" dirty="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Dis2</a:t>
            </a:r>
          </a:p>
          <a:p>
            <a:pPr algn="ctr"/>
            <a:r>
              <a:rPr lang="en-US" sz="1400" dirty="0"/>
              <a:t>8x8 to</a:t>
            </a:r>
          </a:p>
          <a:p>
            <a:pPr algn="ctr"/>
            <a:r>
              <a:rPr lang="en-US" sz="1400" dirty="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Dis3</a:t>
            </a:r>
          </a:p>
          <a:p>
            <a:pPr algn="ctr"/>
            <a:r>
              <a:rPr lang="en-US" sz="1400" dirty="0"/>
              <a:t>16x16 to </a:t>
            </a:r>
          </a:p>
          <a:p>
            <a:pPr algn="ctr"/>
            <a:r>
              <a:rPr lang="en-US" sz="1400" dirty="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Dis4</a:t>
            </a:r>
          </a:p>
          <a:p>
            <a:pPr algn="ctr"/>
            <a:r>
              <a:rPr lang="en-US" sz="1400" dirty="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Dis5</a:t>
            </a:r>
          </a:p>
          <a:p>
            <a:pPr algn="ctr"/>
            <a:r>
              <a:rPr lang="en-US" sz="1400" dirty="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82088-200C-BA7E-8893-B6E4260BE507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25334-4945-91B9-DBCD-0001758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 dirty="0"/>
              <a:t>Progressive GAN (</a:t>
            </a:r>
            <a:r>
              <a:rPr lang="en-US" dirty="0" err="1"/>
              <a:t>Karras</a:t>
            </a:r>
            <a:r>
              <a:rPr lang="en-US" dirty="0"/>
              <a:t> et al. ICML 2018)</a:t>
            </a:r>
          </a:p>
          <a:p>
            <a:pPr lvl="1"/>
            <a:r>
              <a:rPr lang="en-US" dirty="0"/>
              <a:t>Highly suited for small datasets as we build up the problem</a:t>
            </a:r>
          </a:p>
          <a:p>
            <a:pPr lvl="1"/>
            <a:r>
              <a:rPr lang="en-US" b="1" u="sng" dirty="0"/>
              <a:t>Idea</a:t>
            </a:r>
            <a:r>
              <a:rPr lang="en-US" dirty="0"/>
              <a:t> First learn how to generate small images then build up to learn bigger images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3F4DE3F-693F-F6ED-DAE5-4DA944F6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04" y="304066"/>
            <a:ext cx="3021592" cy="1040342"/>
          </a:xfrm>
        </p:spPr>
        <p:txBody>
          <a:bodyPr/>
          <a:lstStyle/>
          <a:p>
            <a:r>
              <a:rPr lang="en-US" dirty="0"/>
              <a:t>What did we do?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6EACE-501F-DACA-7D77-6AB7006F7B7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420FA0-E934-EC9A-B023-6AFC9ABB734C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AF6AF9-91F5-6C15-3E73-86148509B78E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B4CE0174-8FCC-7FE7-8532-88091179D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1A650D1-D434-C309-50B1-7B035801F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7EE36FDA-2B1A-DADD-082D-C6707AB06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FE7D8C33-C8AF-F2E1-DBC6-C847C150A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AD4D7039-A5B7-2476-D29C-D55C5120E82A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E698CCB-3330-F341-DC28-BEC46EAA5AD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208DCB15-6520-38F4-F4C2-9921E658CF2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C7BAC-329E-CA25-77BD-3596DFBF02F8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61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Gen1</a:t>
            </a:r>
          </a:p>
          <a:p>
            <a:pPr algn="ctr"/>
            <a:r>
              <a:rPr lang="en-US" sz="1400" dirty="0"/>
              <a:t>N(0,1) to </a:t>
            </a:r>
          </a:p>
          <a:p>
            <a:pPr algn="ctr"/>
            <a:r>
              <a:rPr lang="en-US" sz="1400" dirty="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 2</a:t>
            </a:r>
          </a:p>
          <a:p>
            <a:pPr algn="ctr"/>
            <a:r>
              <a:rPr lang="en-US" sz="1400" dirty="0"/>
              <a:t>4x4 to</a:t>
            </a:r>
          </a:p>
          <a:p>
            <a:pPr algn="ctr"/>
            <a:r>
              <a:rPr lang="en-US" sz="1400" dirty="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Gen3</a:t>
            </a:r>
          </a:p>
          <a:p>
            <a:pPr algn="ctr"/>
            <a:r>
              <a:rPr lang="en-US" sz="1400" dirty="0"/>
              <a:t>8x8 to </a:t>
            </a:r>
          </a:p>
          <a:p>
            <a:pPr algn="ctr"/>
            <a:r>
              <a:rPr lang="en-US" sz="1400" dirty="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Gen4</a:t>
            </a:r>
          </a:p>
          <a:p>
            <a:pPr algn="ctr"/>
            <a:r>
              <a:rPr lang="en-US" sz="1400" dirty="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Gen5</a:t>
            </a:r>
          </a:p>
          <a:p>
            <a:pPr algn="ctr"/>
            <a:r>
              <a:rPr lang="en-US" sz="1400" dirty="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Dis1</a:t>
            </a:r>
          </a:p>
          <a:p>
            <a:pPr algn="ctr"/>
            <a:r>
              <a:rPr lang="en-US" sz="1400" dirty="0"/>
              <a:t>4x4 to </a:t>
            </a:r>
          </a:p>
          <a:p>
            <a:pPr algn="ctr"/>
            <a:r>
              <a:rPr lang="en-US" sz="1400" dirty="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Dis2</a:t>
            </a:r>
          </a:p>
          <a:p>
            <a:pPr algn="ctr"/>
            <a:r>
              <a:rPr lang="en-US" sz="1400" dirty="0"/>
              <a:t>8x8 to</a:t>
            </a:r>
          </a:p>
          <a:p>
            <a:pPr algn="ctr"/>
            <a:r>
              <a:rPr lang="en-US" sz="1400" dirty="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Dis3</a:t>
            </a:r>
          </a:p>
          <a:p>
            <a:pPr algn="ctr"/>
            <a:r>
              <a:rPr lang="en-US" sz="1400" dirty="0"/>
              <a:t>16x16 to </a:t>
            </a:r>
          </a:p>
          <a:p>
            <a:pPr algn="ctr"/>
            <a:r>
              <a:rPr lang="en-US" sz="1400" dirty="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Dis4</a:t>
            </a:r>
          </a:p>
          <a:p>
            <a:pPr algn="ctr"/>
            <a:r>
              <a:rPr lang="en-US" sz="1400" dirty="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Dis5</a:t>
            </a:r>
          </a:p>
          <a:p>
            <a:pPr algn="ctr"/>
            <a:r>
              <a:rPr lang="en-US" sz="1400" dirty="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F13-D302-C96E-CFF5-0EE03DE682A5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26C95-2A06-FC9D-A532-5510DBDF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 dirty="0"/>
              <a:t>Progressive GAN (</a:t>
            </a:r>
            <a:r>
              <a:rPr lang="en-US" dirty="0" err="1"/>
              <a:t>Karras</a:t>
            </a:r>
            <a:r>
              <a:rPr lang="en-US" dirty="0"/>
              <a:t> et al. ICML 2018)</a:t>
            </a:r>
          </a:p>
          <a:p>
            <a:pPr lvl="1"/>
            <a:r>
              <a:rPr lang="en-US" dirty="0"/>
              <a:t>Highly suited for small datasets as we build up the problem</a:t>
            </a:r>
          </a:p>
          <a:p>
            <a:pPr lvl="1"/>
            <a:r>
              <a:rPr lang="en-US" b="1" u="sng" dirty="0"/>
              <a:t>Idea</a:t>
            </a:r>
            <a:r>
              <a:rPr lang="en-US" dirty="0"/>
              <a:t> First learn how to generate small images then build up to learn bigger images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C356BCD-DA3F-8985-0CC7-982090009B18}"/>
              </a:ext>
            </a:extLst>
          </p:cNvPr>
          <p:cNvSpPr txBox="1">
            <a:spLocks/>
          </p:cNvSpPr>
          <p:nvPr/>
        </p:nvSpPr>
        <p:spPr>
          <a:xfrm>
            <a:off x="2622704" y="304066"/>
            <a:ext cx="3021592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What did we do?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C2A07C-E887-4971-2B26-1CDAA819697E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B6B6F-1DF2-27C9-8942-D3C939CB2E5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70C7EA-39C4-61A5-7C19-F7CAC67D781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CA4D394E-63D0-2B27-55EC-C1F5A7680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2C46C3E8-8BCA-8E38-E222-46F333133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645CA6AE-314A-48A6-5686-A5BFEF820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BD925B79-2827-9014-2576-08566B2D4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344A954-E9FC-6B5C-A413-A8946C62C4B6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1AE04DF1-8BCF-7F94-5ECB-07B781B4CE4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F5A59E7F-60AC-EA02-B88A-6D764FC0E7BE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BC83B6-3683-71B3-E835-2F3E7CB4123F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18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Gen1</a:t>
            </a:r>
          </a:p>
          <a:p>
            <a:pPr algn="ctr"/>
            <a:r>
              <a:rPr lang="en-US" sz="1400" dirty="0"/>
              <a:t>N(0,1) to </a:t>
            </a:r>
          </a:p>
          <a:p>
            <a:pPr algn="ctr"/>
            <a:r>
              <a:rPr lang="en-US" sz="1400" dirty="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 2</a:t>
            </a:r>
          </a:p>
          <a:p>
            <a:pPr algn="ctr"/>
            <a:r>
              <a:rPr lang="en-US" sz="1400" dirty="0"/>
              <a:t>4x4 to</a:t>
            </a:r>
          </a:p>
          <a:p>
            <a:pPr algn="ctr"/>
            <a:r>
              <a:rPr lang="en-US" sz="1400" dirty="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Gen3</a:t>
            </a:r>
          </a:p>
          <a:p>
            <a:pPr algn="ctr"/>
            <a:r>
              <a:rPr lang="en-US" sz="1400" dirty="0"/>
              <a:t>8x8 to </a:t>
            </a:r>
          </a:p>
          <a:p>
            <a:pPr algn="ctr"/>
            <a:r>
              <a:rPr lang="en-US" sz="1400" dirty="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Gen4</a:t>
            </a:r>
          </a:p>
          <a:p>
            <a:pPr algn="ctr"/>
            <a:r>
              <a:rPr lang="en-US" sz="1400" dirty="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Gen5</a:t>
            </a:r>
          </a:p>
          <a:p>
            <a:pPr algn="ctr"/>
            <a:r>
              <a:rPr lang="en-US" sz="1400" dirty="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Dis1</a:t>
            </a:r>
          </a:p>
          <a:p>
            <a:pPr algn="ctr"/>
            <a:r>
              <a:rPr lang="en-US" sz="1400" dirty="0"/>
              <a:t>4x4 to </a:t>
            </a:r>
          </a:p>
          <a:p>
            <a:pPr algn="ctr"/>
            <a:r>
              <a:rPr lang="en-US" sz="1400" dirty="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Dis2</a:t>
            </a:r>
          </a:p>
          <a:p>
            <a:pPr algn="ctr"/>
            <a:r>
              <a:rPr lang="en-US" sz="1400" dirty="0"/>
              <a:t>8x8 to</a:t>
            </a:r>
          </a:p>
          <a:p>
            <a:pPr algn="ctr"/>
            <a:r>
              <a:rPr lang="en-US" sz="1400" dirty="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Dis3</a:t>
            </a:r>
          </a:p>
          <a:p>
            <a:pPr algn="ctr"/>
            <a:r>
              <a:rPr lang="en-US" sz="1400" dirty="0"/>
              <a:t>16x16 to </a:t>
            </a:r>
          </a:p>
          <a:p>
            <a:pPr algn="ctr"/>
            <a:r>
              <a:rPr lang="en-US" sz="1400" dirty="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Dis4</a:t>
            </a:r>
          </a:p>
          <a:p>
            <a:pPr algn="ctr"/>
            <a:r>
              <a:rPr lang="en-US" sz="1400" dirty="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Dis5</a:t>
            </a:r>
          </a:p>
          <a:p>
            <a:pPr algn="ctr"/>
            <a:r>
              <a:rPr lang="en-US" sz="1400" dirty="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4A433-4380-8BA7-A685-051A6A4E2001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AAE55-5302-82D6-4BE2-60AF79546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 dirty="0"/>
              <a:t>Progressive GAN (</a:t>
            </a:r>
            <a:r>
              <a:rPr lang="en-US" dirty="0" err="1"/>
              <a:t>Karras</a:t>
            </a:r>
            <a:r>
              <a:rPr lang="en-US" dirty="0"/>
              <a:t> et al. ICML 2018)</a:t>
            </a:r>
          </a:p>
          <a:p>
            <a:pPr lvl="1"/>
            <a:r>
              <a:rPr lang="en-US" dirty="0"/>
              <a:t>Highly suited for small datasets as we build up the problem</a:t>
            </a:r>
          </a:p>
          <a:p>
            <a:pPr lvl="1"/>
            <a:r>
              <a:rPr lang="en-US" b="1" u="sng" dirty="0"/>
              <a:t>Idea</a:t>
            </a:r>
            <a:r>
              <a:rPr lang="en-US" dirty="0"/>
              <a:t> First learn how to generate small images then build up to learn bigger images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1AC3CB-B6EE-D174-ABD6-818FF46C01B9}"/>
              </a:ext>
            </a:extLst>
          </p:cNvPr>
          <p:cNvSpPr txBox="1">
            <a:spLocks/>
          </p:cNvSpPr>
          <p:nvPr/>
        </p:nvSpPr>
        <p:spPr>
          <a:xfrm>
            <a:off x="2622704" y="304066"/>
            <a:ext cx="3021592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What did we do?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C5510-59B6-9560-CE06-73C216C670B5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6971DC9-414A-E62F-A22D-067975AD35D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E6011C-F7DE-7296-72A5-01CA9121C64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41CD8CFC-7BBD-8DD0-6D6E-6D0049D4E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8975E37E-5CED-9A37-F380-333276EFD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4E7223D8-35A7-67B2-59AA-8995CDFEA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63A850AA-07DA-3EF0-5EA0-0E6F3DC7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40145F2-20EF-BF26-3563-603376AB6B75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4708C56-777B-EFAE-9028-AD83BC17BCA3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1A5A7451-C5EC-6ACA-43F2-A030D0F82947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66995F-DE50-AC2D-A347-2162FBF111C1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4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60-6B2D-C386-501B-55A80A1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82202" cy="1040342"/>
          </a:xfrm>
        </p:spPr>
        <p:txBody>
          <a:bodyPr>
            <a:normAutofit/>
          </a:bodyPr>
          <a:lstStyle/>
          <a:p>
            <a:r>
              <a:rPr lang="en-US" dirty="0"/>
              <a:t>What did we do?</a:t>
            </a:r>
            <a:br>
              <a:rPr lang="en-US" dirty="0"/>
            </a:br>
            <a:r>
              <a:rPr lang="en-US" dirty="0"/>
              <a:t>Modifying the discriminator for multi image generation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BF1FA4-18E3-A11D-C579-F266E9AD1816}"/>
              </a:ext>
            </a:extLst>
          </p:cNvPr>
          <p:cNvSpPr/>
          <p:nvPr/>
        </p:nvSpPr>
        <p:spPr>
          <a:xfrm>
            <a:off x="222649" y="489836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3BF2D9-EE80-6728-1983-044347CCF7F2}"/>
              </a:ext>
            </a:extLst>
          </p:cNvPr>
          <p:cNvSpPr/>
          <p:nvPr/>
        </p:nvSpPr>
        <p:spPr>
          <a:xfrm>
            <a:off x="3886508" y="4656833"/>
            <a:ext cx="3169085" cy="846910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Slice Discriminator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031F-CB37-ED6E-FF0D-1100E4B9E9A5}"/>
              </a:ext>
            </a:extLst>
          </p:cNvPr>
          <p:cNvSpPr txBox="1"/>
          <p:nvPr/>
        </p:nvSpPr>
        <p:spPr>
          <a:xfrm>
            <a:off x="237994" y="1523179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Classic</a:t>
            </a:r>
            <a:r>
              <a:rPr lang="en-US" sz="2400" dirty="0"/>
              <a:t> GANs are designed to create one image we need to generate 6 (or more) grayscale slices of the heart jointly.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AD2220-B7DB-EFB0-2088-A74747D8BA19}"/>
              </a:ext>
            </a:extLst>
          </p:cNvPr>
          <p:cNvSpPr/>
          <p:nvPr/>
        </p:nvSpPr>
        <p:spPr>
          <a:xfrm>
            <a:off x="228445" y="2282596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E9E4-7311-66F0-98C5-557B62DD7D24}"/>
              </a:ext>
            </a:extLst>
          </p:cNvPr>
          <p:cNvSpPr txBox="1"/>
          <p:nvPr/>
        </p:nvSpPr>
        <p:spPr>
          <a:xfrm>
            <a:off x="3642805" y="2678071"/>
            <a:ext cx="948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Adjusted the output tensor from 128x128x3 to </a:t>
            </a:r>
          </a:p>
          <a:p>
            <a:r>
              <a:rPr lang="en-US" sz="2000" dirty="0"/>
              <a:t>128x128x6 to represent each of the slices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F63818-0F10-3251-AAA6-145D67407663}"/>
              </a:ext>
            </a:extLst>
          </p:cNvPr>
          <p:cNvSpPr/>
          <p:nvPr/>
        </p:nvSpPr>
        <p:spPr>
          <a:xfrm>
            <a:off x="3886509" y="5661764"/>
            <a:ext cx="3169085" cy="1002924"/>
          </a:xfrm>
          <a:prstGeom prst="rightArrow">
            <a:avLst>
              <a:gd name="adj1" fmla="val 46914"/>
              <a:gd name="adj2" fmla="val 40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Combination 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B28F-D856-8CA8-BCA4-99470E85C363}"/>
              </a:ext>
            </a:extLst>
          </p:cNvPr>
          <p:cNvSpPr txBox="1"/>
          <p:nvPr/>
        </p:nvSpPr>
        <p:spPr>
          <a:xfrm>
            <a:off x="7247294" y="4726345"/>
            <a:ext cx="421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Designed to tell if a single slice of our generated heart is real or fake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BD7E6-D264-31F8-4E0A-CACE3CEB82E9}"/>
              </a:ext>
            </a:extLst>
          </p:cNvPr>
          <p:cNvSpPr txBox="1"/>
          <p:nvPr/>
        </p:nvSpPr>
        <p:spPr>
          <a:xfrm>
            <a:off x="222649" y="3990671"/>
            <a:ext cx="104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Discriminator was specialized for this joint distribution of individual slices: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FB5D-A17D-379A-A158-CAEDE88685C5}"/>
              </a:ext>
            </a:extLst>
          </p:cNvPr>
          <p:cNvSpPr txBox="1"/>
          <p:nvPr/>
        </p:nvSpPr>
        <p:spPr>
          <a:xfrm>
            <a:off x="7247294" y="5799953"/>
            <a:ext cx="448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Designed to tell if the joint generation slice of our generated heart is real or fake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03C3A-A2FA-3C14-C1E0-4FC2D9566216}"/>
              </a:ext>
            </a:extLst>
          </p:cNvPr>
          <p:cNvSpPr txBox="1"/>
          <p:nvPr/>
        </p:nvSpPr>
        <p:spPr>
          <a:xfrm>
            <a:off x="2907572" y="524626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608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102" y="1502874"/>
            <a:ext cx="11408287" cy="4568296"/>
          </a:xfrm>
        </p:spPr>
        <p:txBody>
          <a:bodyPr/>
          <a:lstStyle/>
          <a:p>
            <a:r>
              <a:rPr lang="en-US" dirty="0"/>
              <a:t>Generation produces reasonable heart images</a:t>
            </a:r>
          </a:p>
          <a:p>
            <a:r>
              <a:rPr lang="en-US" dirty="0"/>
              <a:t>However, image quality could be </a:t>
            </a:r>
            <a:r>
              <a:rPr lang="en-US" dirty="0">
                <a:solidFill>
                  <a:schemeClr val="tx2"/>
                </a:solidFill>
              </a:rPr>
              <a:t>improved</a:t>
            </a:r>
            <a:r>
              <a:rPr lang="en-US" dirty="0">
                <a:solidFill>
                  <a:srgbClr val="FF0000"/>
                </a:solidFill>
              </a:rPr>
              <a:t> (current WIP slightly better)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2</a:t>
              </a:r>
            </a:p>
          </p:txBody>
        </p:sp>
      </p:grpSp>
      <p:pic>
        <p:nvPicPr>
          <p:cNvPr id="25" name="Picture 24" descr="A close up of a circle&#10;&#10;Description automatically generated">
            <a:extLst>
              <a:ext uri="{FF2B5EF4-FFF2-40B4-BE49-F238E27FC236}">
                <a16:creationId xmlns:a16="http://schemas.microsoft.com/office/drawing/2014/main" id="{4E853879-E656-A3C0-562B-AFBD63C8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87973" y="2982663"/>
            <a:ext cx="1881418" cy="1873981"/>
          </a:xfrm>
          <a:prstGeom prst="rect">
            <a:avLst/>
          </a:prstGeom>
        </p:spPr>
      </p:pic>
      <p:pic>
        <p:nvPicPr>
          <p:cNvPr id="26" name="Picture 25" descr="A close-up of a ultrasound&#10;&#10;Description automatically generated">
            <a:extLst>
              <a:ext uri="{FF2B5EF4-FFF2-40B4-BE49-F238E27FC236}">
                <a16:creationId xmlns:a16="http://schemas.microsoft.com/office/drawing/2014/main" id="{3BDC7D48-4776-92CC-98B6-621E6262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61257" y="2982662"/>
            <a:ext cx="1866486" cy="1873981"/>
          </a:xfrm>
          <a:prstGeom prst="rect">
            <a:avLst/>
          </a:prstGeom>
        </p:spPr>
      </p:pic>
      <p:pic>
        <p:nvPicPr>
          <p:cNvPr id="27" name="Picture 26" descr="A close-up of an ultrasound&#10;&#10;Description automatically generated">
            <a:extLst>
              <a:ext uri="{FF2B5EF4-FFF2-40B4-BE49-F238E27FC236}">
                <a16:creationId xmlns:a16="http://schemas.microsoft.com/office/drawing/2014/main" id="{3DE1A5EB-47D1-3FCE-0826-F4C4E4749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151324" y="2998990"/>
            <a:ext cx="1873983" cy="1873982"/>
          </a:xfrm>
          <a:prstGeom prst="rect">
            <a:avLst/>
          </a:prstGeom>
        </p:spPr>
      </p:pic>
      <p:pic>
        <p:nvPicPr>
          <p:cNvPr id="28" name="Picture 27" descr="A close-up of an ultrasound&#10;&#10;Description automatically generated">
            <a:extLst>
              <a:ext uri="{FF2B5EF4-FFF2-40B4-BE49-F238E27FC236}">
                <a16:creationId xmlns:a16="http://schemas.microsoft.com/office/drawing/2014/main" id="{895F5E7A-1273-B32B-A022-F4E3E8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87973" y="4933264"/>
            <a:ext cx="1850157" cy="1879878"/>
          </a:xfrm>
          <a:prstGeom prst="rect">
            <a:avLst/>
          </a:prstGeom>
        </p:spPr>
      </p:pic>
      <p:pic>
        <p:nvPicPr>
          <p:cNvPr id="29" name="Picture 28" descr="A close-up of an eye&#10;&#10;Description automatically generated">
            <a:extLst>
              <a:ext uri="{FF2B5EF4-FFF2-40B4-BE49-F238E27FC236}">
                <a16:creationId xmlns:a16="http://schemas.microsoft.com/office/drawing/2014/main" id="{EA52D51E-3C11-054E-3EDB-84090A41D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2151053" y="4970378"/>
            <a:ext cx="1865139" cy="1865138"/>
          </a:xfrm>
          <a:prstGeom prst="rect">
            <a:avLst/>
          </a:prstGeom>
        </p:spPr>
      </p:pic>
      <p:pic>
        <p:nvPicPr>
          <p:cNvPr id="30" name="Picture 29" descr="A close-up of a cloud&#10;&#10;Description automatically generated">
            <a:extLst>
              <a:ext uri="{FF2B5EF4-FFF2-40B4-BE49-F238E27FC236}">
                <a16:creationId xmlns:a16="http://schemas.microsoft.com/office/drawing/2014/main" id="{A9B0D56A-B8C1-CBB0-9F93-D697E57AD8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4144089" y="4970378"/>
            <a:ext cx="1850157" cy="1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 dirty="0"/>
              <a:t>Mathematical modelling can help us understand muscle and fluid movements</a:t>
            </a:r>
          </a:p>
          <a:p>
            <a:r>
              <a:rPr lang="en-GB" dirty="0"/>
              <a:t>Complex models exist for left ventricles and other parts of the heart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77" y="1494933"/>
            <a:ext cx="9834797" cy="4568296"/>
          </a:xfrm>
        </p:spPr>
        <p:txBody>
          <a:bodyPr/>
          <a:lstStyle/>
          <a:p>
            <a:r>
              <a:rPr lang="en-US" dirty="0"/>
              <a:t>Generation produces reasonable heart images</a:t>
            </a:r>
          </a:p>
          <a:p>
            <a:r>
              <a:rPr lang="en-US" dirty="0"/>
              <a:t>However image quality could be improved </a:t>
            </a:r>
          </a:p>
          <a:p>
            <a:r>
              <a:rPr lang="en-US" dirty="0"/>
              <a:t>images </a:t>
            </a:r>
          </a:p>
        </p:txBody>
      </p:sp>
      <p:pic>
        <p:nvPicPr>
          <p:cNvPr id="12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31A05953-3E34-E49B-9800-5C02AACF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44960" r="76332" b="44067"/>
          <a:stretch/>
        </p:blipFill>
        <p:spPr>
          <a:xfrm>
            <a:off x="195590" y="2453053"/>
            <a:ext cx="1908005" cy="1908000"/>
          </a:xfrm>
        </p:spPr>
      </p:pic>
      <p:pic>
        <p:nvPicPr>
          <p:cNvPr id="13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581CB55F-A1DA-BA2D-3542-1760D9DD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45141" r="62970" b="43885"/>
          <a:stretch/>
        </p:blipFill>
        <p:spPr>
          <a:xfrm>
            <a:off x="2333535" y="2475000"/>
            <a:ext cx="1908008" cy="1908000"/>
          </a:xfrm>
          <a:prstGeom prst="rect">
            <a:avLst/>
          </a:prstGeom>
        </p:spPr>
      </p:pic>
      <p:pic>
        <p:nvPicPr>
          <p:cNvPr id="14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DFF54FC8-FD04-5988-6662-0DA7CBC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1" t="44951" r="49946" b="43993"/>
          <a:stretch/>
        </p:blipFill>
        <p:spPr>
          <a:xfrm>
            <a:off x="4426347" y="2475000"/>
            <a:ext cx="1893551" cy="1908000"/>
          </a:xfrm>
          <a:prstGeom prst="rect">
            <a:avLst/>
          </a:prstGeom>
        </p:spPr>
      </p:pic>
      <p:pic>
        <p:nvPicPr>
          <p:cNvPr id="15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2838D43-C6CF-DE56-8F6F-73E5DE60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4946" r="36459" b="43998"/>
          <a:stretch/>
        </p:blipFill>
        <p:spPr>
          <a:xfrm>
            <a:off x="195593" y="4698000"/>
            <a:ext cx="1922450" cy="1908000"/>
          </a:xfrm>
          <a:prstGeom prst="rect">
            <a:avLst/>
          </a:prstGeom>
        </p:spPr>
      </p:pic>
      <p:pic>
        <p:nvPicPr>
          <p:cNvPr id="16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8577FAD5-A9ED-F8C5-70A9-26EC5C28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45144" r="23229" b="43800"/>
          <a:stretch/>
        </p:blipFill>
        <p:spPr>
          <a:xfrm>
            <a:off x="2333538" y="4725865"/>
            <a:ext cx="1922450" cy="1908000"/>
          </a:xfrm>
          <a:prstGeom prst="rect">
            <a:avLst/>
          </a:prstGeom>
        </p:spPr>
      </p:pic>
      <p:pic>
        <p:nvPicPr>
          <p:cNvPr id="17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01C3290-73EB-8413-8565-2A237850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7" t="45000" r="10073" b="43943"/>
          <a:stretch/>
        </p:blipFill>
        <p:spPr>
          <a:xfrm>
            <a:off x="4423605" y="4719947"/>
            <a:ext cx="1922450" cy="190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59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95BF4E7-BD3C-A052-EAD9-A4EC6DC6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26" y="2838652"/>
            <a:ext cx="5035932" cy="3776948"/>
          </a:xfrm>
          <a:prstGeom prst="rect">
            <a:avLst/>
          </a:prstGeom>
        </p:spPr>
      </p:pic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F4429330-A9E7-8621-DF19-F8EF1148E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2838652"/>
            <a:ext cx="5035931" cy="3776949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66A574-5582-9DB6-2A5D-B7CE03649A59}"/>
              </a:ext>
            </a:extLst>
          </p:cNvPr>
          <p:cNvSpPr txBox="1">
            <a:spLocks/>
          </p:cNvSpPr>
          <p:nvPr/>
        </p:nvSpPr>
        <p:spPr>
          <a:xfrm>
            <a:off x="841477" y="1494933"/>
            <a:ext cx="9834797" cy="456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Generation produces reasonable heart images </a:t>
            </a:r>
          </a:p>
          <a:p>
            <a:r>
              <a:rPr lang="en-US" dirty="0"/>
              <a:t>However image quality could be improved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395BB3B-79FD-B0F9-CD21-7DAF8648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/>
          <a:p>
            <a:r>
              <a:rPr lang="en-US" dirty="0"/>
              <a:t>So how well do we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F94D-86A1-29A9-99F9-11E48B3DC237}"/>
              </a:ext>
            </a:extLst>
          </p:cNvPr>
          <p:cNvSpPr txBox="1"/>
          <p:nvPr/>
        </p:nvSpPr>
        <p:spPr>
          <a:xfrm>
            <a:off x="3069772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Slice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882F4-E6F7-C773-A9C3-A4D0124370DE}"/>
              </a:ext>
            </a:extLst>
          </p:cNvPr>
          <p:cNvSpPr txBox="1"/>
          <p:nvPr/>
        </p:nvSpPr>
        <p:spPr>
          <a:xfrm>
            <a:off x="8625176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Slice 6</a:t>
            </a:r>
          </a:p>
        </p:txBody>
      </p:sp>
    </p:spTree>
    <p:extLst>
      <p:ext uri="{BB962C8B-B14F-4D97-AF65-F5344CB8AC3E}">
        <p14:creationId xmlns:p14="http://schemas.microsoft.com/office/powerpoint/2010/main" val="2397795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9F6159BC-3A62-8BE7-3F4F-F4FDD6DA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142816" y="1660533"/>
            <a:ext cx="1881418" cy="1873981"/>
          </a:xfrm>
          <a:prstGeom prst="rect">
            <a:avLst/>
          </a:prstGeom>
        </p:spPr>
      </p:pic>
      <p:pic>
        <p:nvPicPr>
          <p:cNvPr id="19" name="Picture 18" descr="A close-up of a ultrasound&#10;&#10;Description automatically generated">
            <a:extLst>
              <a:ext uri="{FF2B5EF4-FFF2-40B4-BE49-F238E27FC236}">
                <a16:creationId xmlns:a16="http://schemas.microsoft.com/office/drawing/2014/main" id="{6901940D-77BB-2B93-F443-80AEA3B5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50784" y="1660532"/>
            <a:ext cx="1866486" cy="1873981"/>
          </a:xfrm>
          <a:prstGeom prst="rect">
            <a:avLst/>
          </a:prstGeom>
        </p:spPr>
      </p:pic>
      <p:pic>
        <p:nvPicPr>
          <p:cNvPr id="21" name="Picture 20" descr="A close-up of an ultrasound&#10;&#10;Description automatically generated">
            <a:extLst>
              <a:ext uri="{FF2B5EF4-FFF2-40B4-BE49-F238E27FC236}">
                <a16:creationId xmlns:a16="http://schemas.microsoft.com/office/drawing/2014/main" id="{6A0FAF80-BE03-8D4F-4322-6B1A88F9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238825" y="1660531"/>
            <a:ext cx="1873983" cy="1873982"/>
          </a:xfrm>
          <a:prstGeom prst="rect">
            <a:avLst/>
          </a:prstGeom>
        </p:spPr>
      </p:pic>
      <p:pic>
        <p:nvPicPr>
          <p:cNvPr id="23" name="Picture 22" descr="A close-up of an ultrasound&#10;&#10;Description automatically generated">
            <a:extLst>
              <a:ext uri="{FF2B5EF4-FFF2-40B4-BE49-F238E27FC236}">
                <a16:creationId xmlns:a16="http://schemas.microsoft.com/office/drawing/2014/main" id="{4E888B71-E039-ECC6-5E59-9C975798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285727" y="1632263"/>
            <a:ext cx="1850157" cy="1879878"/>
          </a:xfrm>
          <a:prstGeom prst="rect">
            <a:avLst/>
          </a:prstGeom>
        </p:spPr>
      </p:pic>
      <p:pic>
        <p:nvPicPr>
          <p:cNvPr id="25" name="Picture 24" descr="A close-up of an eye&#10;&#10;Description automatically generated">
            <a:extLst>
              <a:ext uri="{FF2B5EF4-FFF2-40B4-BE49-F238E27FC236}">
                <a16:creationId xmlns:a16="http://schemas.microsoft.com/office/drawing/2014/main" id="{29B547CC-D89C-2B76-9DD9-D1F5681B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348807" y="1669377"/>
            <a:ext cx="1865139" cy="1865138"/>
          </a:xfrm>
          <a:prstGeom prst="rect">
            <a:avLst/>
          </a:prstGeom>
        </p:spPr>
      </p:pic>
      <p:pic>
        <p:nvPicPr>
          <p:cNvPr id="27" name="Picture 26" descr="A close-up of a cloud&#10;&#10;Description automatically generated">
            <a:extLst>
              <a:ext uri="{FF2B5EF4-FFF2-40B4-BE49-F238E27FC236}">
                <a16:creationId xmlns:a16="http://schemas.microsoft.com/office/drawing/2014/main" id="{2770E48A-7E9E-3F4B-9C7E-21549EB0D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341843" y="1669377"/>
            <a:ext cx="1850157" cy="1865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DE841-7240-4286-BCEC-A50373B4ED9E}"/>
              </a:ext>
            </a:extLst>
          </p:cNvPr>
          <p:cNvSpPr txBox="1"/>
          <p:nvPr/>
        </p:nvSpPr>
        <p:spPr>
          <a:xfrm>
            <a:off x="2873384" y="786435"/>
            <a:ext cx="73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Segmentation of the LV wall: red (epicardial wall), blue (endocardial wall)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5AB3AC-BF0C-E4EE-553A-A8BDEA1D4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26" y="3947475"/>
            <a:ext cx="1866486" cy="22607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97C0F8-C60E-96D8-BA48-A69E09866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417" y="3912669"/>
            <a:ext cx="2161199" cy="2405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02C054-22CB-C4D8-2762-B69D4EF16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97" y="3912667"/>
            <a:ext cx="2214498" cy="24054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ED6A3A-4CB8-8A7C-3D17-31B035AB6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435" y="3947475"/>
            <a:ext cx="2161199" cy="2372133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CE9E8E5-F8BF-7B80-6522-9DA3A6915CFC}"/>
              </a:ext>
            </a:extLst>
          </p:cNvPr>
          <p:cNvSpPr/>
          <p:nvPr/>
        </p:nvSpPr>
        <p:spPr>
          <a:xfrm>
            <a:off x="2550380" y="4931066"/>
            <a:ext cx="391886" cy="4049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6345066-CE70-5149-84D3-7CA01214EBE9}"/>
              </a:ext>
            </a:extLst>
          </p:cNvPr>
          <p:cNvSpPr/>
          <p:nvPr/>
        </p:nvSpPr>
        <p:spPr>
          <a:xfrm>
            <a:off x="5719559" y="5115368"/>
            <a:ext cx="369651" cy="2206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F5E16-7444-E4D3-CADE-856FA2B70BD8}"/>
              </a:ext>
            </a:extLst>
          </p:cNvPr>
          <p:cNvSpPr txBox="1"/>
          <p:nvPr/>
        </p:nvSpPr>
        <p:spPr>
          <a:xfrm>
            <a:off x="424726" y="6280610"/>
            <a:ext cx="187398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endocardial 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4BBA-4635-313A-2DAA-423E5C52205A}"/>
              </a:ext>
            </a:extLst>
          </p:cNvPr>
          <p:cNvSpPr txBox="1"/>
          <p:nvPr/>
        </p:nvSpPr>
        <p:spPr>
          <a:xfrm>
            <a:off x="3436130" y="6318069"/>
            <a:ext cx="186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epicardial wall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CB98-1C50-472D-D509-2D089B86BD0E}"/>
              </a:ext>
            </a:extLst>
          </p:cNvPr>
          <p:cNvSpPr txBox="1"/>
          <p:nvPr/>
        </p:nvSpPr>
        <p:spPr>
          <a:xfrm>
            <a:off x="7581010" y="6318069"/>
            <a:ext cx="352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Reconstructed LV geometry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96F800B-CA13-EAC8-C45B-36F0686D5A5F}"/>
              </a:ext>
            </a:extLst>
          </p:cNvPr>
          <p:cNvSpPr txBox="1">
            <a:spLocks/>
          </p:cNvSpPr>
          <p:nvPr/>
        </p:nvSpPr>
        <p:spPr>
          <a:xfrm>
            <a:off x="593388" y="-6130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Geometry Construction</a:t>
            </a:r>
          </a:p>
        </p:txBody>
      </p:sp>
    </p:spTree>
    <p:extLst>
      <p:ext uri="{BB962C8B-B14F-4D97-AF65-F5344CB8AC3E}">
        <p14:creationId xmlns:p14="http://schemas.microsoft.com/office/powerpoint/2010/main" val="28095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45E6-F896-C43A-AE74-A345F48C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376"/>
            <a:ext cx="10515600" cy="1325563"/>
          </a:xfrm>
        </p:spPr>
        <p:txBody>
          <a:bodyPr/>
          <a:lstStyle/>
          <a:p>
            <a:r>
              <a:rPr lang="en-GB" dirty="0"/>
              <a:t>Passive filling simulation in the fake LV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E9270FC-04F2-AE1C-502B-04CD05CA78F2}"/>
              </a:ext>
            </a:extLst>
          </p:cNvPr>
          <p:cNvSpPr txBox="1"/>
          <p:nvPr/>
        </p:nvSpPr>
        <p:spPr>
          <a:xfrm>
            <a:off x="1133548" y="16377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End diastole filling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96226-5024-971A-D1EF-01E03D56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2067" y="2921780"/>
            <a:ext cx="2613544" cy="297403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B60D9-E23A-1538-A036-F9F6B1611504}"/>
              </a:ext>
            </a:extLst>
          </p:cNvPr>
          <p:cNvCxnSpPr/>
          <p:nvPr/>
        </p:nvCxnSpPr>
        <p:spPr>
          <a:xfrm>
            <a:off x="1542875" y="2921780"/>
            <a:ext cx="256032" cy="481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41233E7D-27FD-469C-B792-C3ACFD2AEDE2}"/>
              </a:ext>
            </a:extLst>
          </p:cNvPr>
          <p:cNvSpPr txBox="1"/>
          <p:nvPr/>
        </p:nvSpPr>
        <p:spPr>
          <a:xfrm>
            <a:off x="591899" y="2360541"/>
            <a:ext cx="218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Longitudinal &amp; radial </a:t>
            </a:r>
          </a:p>
          <a:p>
            <a:r>
              <a:rPr lang="en-GB" dirty="0"/>
              <a:t>Motions fixed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A0521-BE2E-7F02-F0CF-8E73FD365F65}"/>
              </a:ext>
            </a:extLst>
          </p:cNvPr>
          <p:cNvCxnSpPr/>
          <p:nvPr/>
        </p:nvCxnSpPr>
        <p:spPr>
          <a:xfrm>
            <a:off x="2778780" y="3006872"/>
            <a:ext cx="0" cy="396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F103D506-42D2-45D6-185C-4AA7EACF223D}"/>
              </a:ext>
            </a:extLst>
          </p:cNvPr>
          <p:cNvSpPr txBox="1"/>
          <p:nvPr/>
        </p:nvSpPr>
        <p:spPr>
          <a:xfrm>
            <a:off x="2431308" y="2720612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ED pressure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E6C87A-5F24-75C3-239A-DADE08F5954A}"/>
              </a:ext>
            </a:extLst>
          </p:cNvPr>
          <p:cNvSpPr txBox="1"/>
          <p:nvPr/>
        </p:nvSpPr>
        <p:spPr>
          <a:xfrm>
            <a:off x="1431199" y="589581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Without active contraction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034610-5EAA-4FDC-B4C5-84EC06282AFA}"/>
              </a:ext>
            </a:extLst>
          </p:cNvPr>
          <p:cNvGrpSpPr/>
          <p:nvPr/>
        </p:nvGrpSpPr>
        <p:grpSpPr>
          <a:xfrm>
            <a:off x="5058571" y="1706851"/>
            <a:ext cx="5943491" cy="4549150"/>
            <a:chOff x="3815675" y="1659742"/>
            <a:chExt cx="5943491" cy="454915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50F7625E-5D43-62DD-DEBE-0E79006B28AD}"/>
                </a:ext>
              </a:extLst>
            </p:cNvPr>
            <p:cNvSpPr txBox="1"/>
            <p:nvPr/>
          </p:nvSpPr>
          <p:spPr>
            <a:xfrm>
              <a:off x="4736592" y="1659742"/>
              <a:ext cx="1949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 dirty="0"/>
                <a:t>End of systole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5C69E0-66C8-4811-2AD5-F6BF1B5A9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36592" y="2792375"/>
              <a:ext cx="2613544" cy="2974033"/>
            </a:xfrm>
            <a:prstGeom prst="rect">
              <a:avLst/>
            </a:prstGeom>
            <a:noFill/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89E69-D207-81BE-A4BD-A39C69C828F1}"/>
                </a:ext>
              </a:extLst>
            </p:cNvPr>
            <p:cNvGrpSpPr/>
            <p:nvPr/>
          </p:nvGrpSpPr>
          <p:grpSpPr>
            <a:xfrm>
              <a:off x="3815675" y="2304288"/>
              <a:ext cx="3213861" cy="3904604"/>
              <a:chOff x="152400" y="2584704"/>
              <a:chExt cx="3213861" cy="3904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E5DE78-A27B-4270-AF32-3679E3AAD323}"/>
                  </a:ext>
                </a:extLst>
              </p:cNvPr>
              <p:cNvCxnSpPr/>
              <p:nvPr/>
            </p:nvCxnSpPr>
            <p:spPr>
              <a:xfrm>
                <a:off x="1103376" y="3145943"/>
                <a:ext cx="256032" cy="4811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E4171135-CEEF-A459-20FD-C40F0EE3C3DB}"/>
                  </a:ext>
                </a:extLst>
              </p:cNvPr>
              <p:cNvSpPr txBox="1"/>
              <p:nvPr/>
            </p:nvSpPr>
            <p:spPr>
              <a:xfrm>
                <a:off x="152400" y="2584704"/>
                <a:ext cx="218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>
                    <a:solidFill>
                      <a:srgbClr val="FF0000"/>
                    </a:solidFill>
                  </a:rPr>
                  <a:t>Longitudinal &amp; radial 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Motions fixed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6D9293-0587-B5BF-8641-E1B0CA935B75}"/>
                  </a:ext>
                </a:extLst>
              </p:cNvPr>
              <p:cNvCxnSpPr/>
              <p:nvPr/>
            </p:nvCxnSpPr>
            <p:spPr>
              <a:xfrm>
                <a:off x="2339281" y="3231035"/>
                <a:ext cx="0" cy="396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4CFDBBD6-E972-9211-0944-15FB7E465229}"/>
                  </a:ext>
                </a:extLst>
              </p:cNvPr>
              <p:cNvSpPr txBox="1"/>
              <p:nvPr/>
            </p:nvSpPr>
            <p:spPr>
              <a:xfrm>
                <a:off x="1991809" y="2944775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>
                    <a:solidFill>
                      <a:srgbClr val="FF0000"/>
                    </a:solidFill>
                  </a:rPr>
                  <a:t>ES pressure </a:t>
                </a: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B1F170EC-06BD-F2AC-AC4C-BA212DCEEC2A}"/>
                  </a:ext>
                </a:extLst>
              </p:cNvPr>
              <p:cNvSpPr txBox="1"/>
              <p:nvPr/>
            </p:nvSpPr>
            <p:spPr>
              <a:xfrm>
                <a:off x="991700" y="6119976"/>
                <a:ext cx="2374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>
                    <a:solidFill>
                      <a:srgbClr val="FF0000"/>
                    </a:solidFill>
                  </a:rPr>
                  <a:t>With active contraction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24A677-24F6-1EAC-E2C6-0DDE8962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5908" y="3346704"/>
              <a:ext cx="3073258" cy="202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6FB27346-8958-1B67-5274-1A2E677384FF}"/>
                </a:ext>
              </a:extLst>
            </p:cNvPr>
            <p:cNvSpPr txBox="1"/>
            <p:nvPr/>
          </p:nvSpPr>
          <p:spPr>
            <a:xfrm>
              <a:off x="7323117" y="3105388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rgbClr val="FF0000"/>
                  </a:solidFill>
                </a:rPr>
                <a:t>Calcium transient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180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B0A-F890-FCED-E635-B8FC1109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filling simulation in the fake LV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A8105BD-D586-80BB-329C-F01B063A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8786" r="31804" b="34875"/>
          <a:stretch/>
        </p:blipFill>
        <p:spPr>
          <a:xfrm>
            <a:off x="190982" y="1796577"/>
            <a:ext cx="3107778" cy="3171201"/>
          </a:xfrm>
          <a:prstGeom prst="rect">
            <a:avLst/>
          </a:prstGeom>
        </p:spPr>
      </p:pic>
      <p:pic>
        <p:nvPicPr>
          <p:cNvPr id="7" name="Picture 6" descr="A blue and green cone&#10;&#10;Description automatically generated">
            <a:extLst>
              <a:ext uri="{FF2B5EF4-FFF2-40B4-BE49-F238E27FC236}">
                <a16:creationId xmlns:a16="http://schemas.microsoft.com/office/drawing/2014/main" id="{A8B8FCA3-EE3D-7F06-C457-11AE377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7096" r="27996" b="22005"/>
          <a:stretch/>
        </p:blipFill>
        <p:spPr>
          <a:xfrm>
            <a:off x="3492317" y="1600592"/>
            <a:ext cx="3482467" cy="3656815"/>
          </a:xfrm>
          <a:prstGeom prst="rect">
            <a:avLst/>
          </a:prstGeom>
        </p:spPr>
      </p:pic>
      <p:pic>
        <p:nvPicPr>
          <p:cNvPr id="9" name="Picture 8" descr="A blue and green cup&#10;&#10;Description automatically generated">
            <a:extLst>
              <a:ext uri="{FF2B5EF4-FFF2-40B4-BE49-F238E27FC236}">
                <a16:creationId xmlns:a16="http://schemas.microsoft.com/office/drawing/2014/main" id="{44C59692-DEDB-58B1-3D29-589F97BDB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9739" r="32338" b="26728"/>
          <a:stretch/>
        </p:blipFill>
        <p:spPr>
          <a:xfrm>
            <a:off x="7639132" y="1779998"/>
            <a:ext cx="2965077" cy="3460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B0FF-0161-7D10-1629-B0F6A56F94A3}"/>
              </a:ext>
            </a:extLst>
          </p:cNvPr>
          <p:cNvSpPr txBox="1"/>
          <p:nvPr/>
        </p:nvSpPr>
        <p:spPr>
          <a:xfrm>
            <a:off x="890630" y="5197033"/>
            <a:ext cx="187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Unloaded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E8D02-00C8-E01E-98E7-E406BAFA6BA7}"/>
              </a:ext>
            </a:extLst>
          </p:cNvPr>
          <p:cNvSpPr txBox="1"/>
          <p:nvPr/>
        </p:nvSpPr>
        <p:spPr>
          <a:xfrm>
            <a:off x="4216271" y="5240828"/>
            <a:ext cx="182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 of diastole</a:t>
            </a:r>
          </a:p>
          <a:p>
            <a:r>
              <a:rPr lang="en-GB" sz="2000" dirty="0"/>
              <a:t>      183mL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8959-962B-12A4-C464-15FD5762E2A7}"/>
              </a:ext>
            </a:extLst>
          </p:cNvPr>
          <p:cNvSpPr txBox="1"/>
          <p:nvPr/>
        </p:nvSpPr>
        <p:spPr>
          <a:xfrm>
            <a:off x="8320695" y="5240828"/>
            <a:ext cx="1826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End of systole  </a:t>
            </a:r>
          </a:p>
          <a:p>
            <a:pPr algn="ctr"/>
            <a:r>
              <a:rPr lang="en-GB" sz="2000" dirty="0"/>
              <a:t>82mL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E5383-D8AF-34E1-A190-05E472AC76AB}"/>
              </a:ext>
            </a:extLst>
          </p:cNvPr>
          <p:cNvSpPr txBox="1"/>
          <p:nvPr/>
        </p:nvSpPr>
        <p:spPr>
          <a:xfrm>
            <a:off x="5738897" y="6195195"/>
            <a:ext cx="607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Ejection fraction: 55% (within the normal range &gt;50%)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0FAE09-F63C-5B35-E14A-B3FB17D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26" y="1814754"/>
            <a:ext cx="1450087" cy="21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E818-A684-77E2-56D4-299368FA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diastolic filling to systolic ejection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AAFFA44B-D7B5-C1CF-3F2E-0812F3CD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013" r="23284" b="16886"/>
          <a:stretch/>
        </p:blipFill>
        <p:spPr>
          <a:xfrm>
            <a:off x="3078863" y="1658858"/>
            <a:ext cx="5301205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3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Emulation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442284" cy="4568296"/>
          </a:xfrm>
        </p:spPr>
        <p:txBody>
          <a:bodyPr>
            <a:normAutofit/>
          </a:bodyPr>
          <a:lstStyle/>
          <a:p>
            <a:r>
              <a:rPr lang="en-GB"/>
              <a:t>Sparse data can be a problem for many applications</a:t>
            </a:r>
          </a:p>
          <a:p>
            <a:endParaRPr lang="en-GB"/>
          </a:p>
          <a:p>
            <a:r>
              <a:rPr lang="en-GB"/>
              <a:t>Generating additional images can help us understand the relationship between different patients by filling in the gaps</a:t>
            </a:r>
          </a:p>
          <a:p>
            <a:endParaRPr lang="en-GB"/>
          </a:p>
          <a:p>
            <a:r>
              <a:rPr lang="en-GB"/>
              <a:t>Could we use GANs to produce efficient space filling designs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16746-F012-D7AD-0633-51618DA6FCE8}"/>
              </a:ext>
            </a:extLst>
          </p:cNvPr>
          <p:cNvGrpSpPr/>
          <p:nvPr/>
        </p:nvGrpSpPr>
        <p:grpSpPr>
          <a:xfrm>
            <a:off x="6280484" y="1522630"/>
            <a:ext cx="6077003" cy="4740369"/>
            <a:chOff x="538458" y="1749313"/>
            <a:chExt cx="5582388" cy="4421135"/>
          </a:xfrm>
        </p:grpSpPr>
        <p:pic>
          <p:nvPicPr>
            <p:cNvPr id="5" name="Picture 4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41F8DD-4F4E-F523-6CD2-39F82222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FC91B-D971-EBD0-65F9-57BE2407E797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0B6FC-62DA-0E02-943B-E669CF67FBC1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2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69" y="580278"/>
            <a:ext cx="9451567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Improved Auto-Segmentation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198895" cy="4568296"/>
          </a:xfrm>
        </p:spPr>
        <p:txBody>
          <a:bodyPr>
            <a:normAutofit/>
          </a:bodyPr>
          <a:lstStyle/>
          <a:p>
            <a:r>
              <a:rPr lang="en-GB"/>
              <a:t>Can manually segment additional images to increase dataset for segmentation algorithm</a:t>
            </a:r>
          </a:p>
          <a:p>
            <a:r>
              <a:rPr lang="en-GB"/>
              <a:t>Needed for use within a clinic, where the entire process must be done quickly</a:t>
            </a:r>
          </a:p>
          <a:p>
            <a:endParaRPr lang="en-GB"/>
          </a:p>
          <a:p>
            <a:r>
              <a:rPr lang="en-GB"/>
              <a:t>GANs can also be extended to generate the segmentations simultaneously to the images</a:t>
            </a:r>
          </a:p>
          <a:p>
            <a:r>
              <a:rPr lang="en-GB"/>
              <a:t>Could this work with the small number of images we already have segmented?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BE3F-0C4C-5903-9F5A-6B0C8C4B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1138279"/>
            <a:ext cx="3898232" cy="5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D168-8DCD-EA41-6DEA-8A633EB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18F2-6011-773D-86F5-9734B1DEC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948793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are you not using a </a:t>
            </a:r>
            <a:r>
              <a:rPr lang="en-US" dirty="0" err="1"/>
              <a:t>StyleGan</a:t>
            </a:r>
            <a:r>
              <a:rPr lang="en-US" dirty="0"/>
              <a:t>/Diffusion model/other technique for this?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Plan to, would you like to be our PhD Student (see Glasgow website)?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Why have you not tested the full pipeline?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Plan to, would you like to be our PhD Student (see Glasgow website)?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Why don’t you generate the heart mesh directly?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Partly to fit into a pipeline and to allow subject area experts to evaluate the quality of the images. It also allow us generate data similar to that we observe in the real world.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35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5638926" cy="332578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27497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Andrew.Elliott@Glasgow.ac.uk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4406F4-9ED3-58CF-7899-27ABDB340D0C}"/>
              </a:ext>
            </a:extLst>
          </p:cNvPr>
          <p:cNvGrpSpPr/>
          <p:nvPr/>
        </p:nvGrpSpPr>
        <p:grpSpPr>
          <a:xfrm>
            <a:off x="7363326" y="794089"/>
            <a:ext cx="4307306" cy="5203968"/>
            <a:chOff x="7363326" y="625641"/>
            <a:chExt cx="4307306" cy="52039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6C60B-7825-05C6-1E9B-B18464E604D5}"/>
                </a:ext>
              </a:extLst>
            </p:cNvPr>
            <p:cNvSpPr/>
            <p:nvPr/>
          </p:nvSpPr>
          <p:spPr>
            <a:xfrm>
              <a:off x="7363326" y="625641"/>
              <a:ext cx="4307306" cy="520396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7D5AC239-7D58-0B13-54E1-7D12EADAE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2" y="1028391"/>
              <a:ext cx="3838074" cy="38380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AD3A63-1E34-99D4-1538-EC11B2078E48}"/>
                </a:ext>
              </a:extLst>
            </p:cNvPr>
            <p:cNvSpPr txBox="1"/>
            <p:nvPr/>
          </p:nvSpPr>
          <p:spPr>
            <a:xfrm>
              <a:off x="7483643" y="4908879"/>
              <a:ext cx="4129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>
                  <a:solidFill>
                    <a:schemeClr val="bg1"/>
                  </a:solidFill>
                </a:rPr>
                <a:t>Become our PhD student?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 dirty="0"/>
              <a:t>Have interpretable real-world parameters</a:t>
            </a:r>
          </a:p>
          <a:p>
            <a:r>
              <a:rPr lang="en-GB" dirty="0"/>
              <a:t>Parameters can be used as diagnostic tools for personalised medicine</a:t>
            </a:r>
          </a:p>
          <a:p>
            <a:endParaRPr lang="en-GB" dirty="0"/>
          </a:p>
          <a:p>
            <a:r>
              <a:rPr lang="en-GB" dirty="0"/>
              <a:t>Mathematical models essentially represent a digital twin of the left ventricle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 dirty="0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3560"/>
                </a:solidFill>
              </a:rPr>
              <a:t>Cardiac Mechanics Digital Twin</a:t>
            </a:r>
            <a:endParaRPr lang="en-GB" sz="933" dirty="0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41151</TotalTime>
  <Words>2010</Words>
  <Application>Microsoft Macintosh PowerPoint</Application>
  <PresentationFormat>Widescreen</PresentationFormat>
  <Paragraphs>502</Paragraphs>
  <Slides>39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Wingdings</vt:lpstr>
      <vt:lpstr>Office Theme</vt:lpstr>
      <vt:lpstr>Generating Deep Fake Left Ventricle Images for Improved Statistical Emulation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Image Annotation</vt:lpstr>
      <vt:lpstr>Learning Parameters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Potential Problem</vt:lpstr>
      <vt:lpstr>Machine learning and Image generation</vt:lpstr>
      <vt:lpstr>What AI things our presentation will be like: </vt:lpstr>
      <vt:lpstr>All very nice, but why should statisticians care?</vt:lpstr>
      <vt:lpstr>How does this help us with Cardiac Modelling?</vt:lpstr>
      <vt:lpstr>How do you do it? Generative Adversarial Network (High Level Overview)</vt:lpstr>
      <vt:lpstr>What did we do?</vt:lpstr>
      <vt:lpstr>What did we do?</vt:lpstr>
      <vt:lpstr>What did we do?</vt:lpstr>
      <vt:lpstr>PowerPoint Presentation</vt:lpstr>
      <vt:lpstr>PowerPoint Presentation</vt:lpstr>
      <vt:lpstr>What did we do? Modifying the discriminator for multi image generation</vt:lpstr>
      <vt:lpstr>So how well do we do?</vt:lpstr>
      <vt:lpstr>So how well do we do?</vt:lpstr>
      <vt:lpstr>So how well do we do?</vt:lpstr>
      <vt:lpstr>PowerPoint Presentation</vt:lpstr>
      <vt:lpstr>Passive filling simulation in the fake LV</vt:lpstr>
      <vt:lpstr>Passive filling simulation in the fake LV</vt:lpstr>
      <vt:lpstr>From diastolic filling to systolic ejection</vt:lpstr>
      <vt:lpstr>Potential Applications – Emulation Training Data</vt:lpstr>
      <vt:lpstr>Potential Applications – Improved Auto-Segmentation</vt:lpstr>
      <vt:lpstr>Questions you may have?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Andrew Elliott</cp:lastModifiedBy>
  <cp:revision>88</cp:revision>
  <dcterms:created xsi:type="dcterms:W3CDTF">2021-01-06T14:22:07Z</dcterms:created>
  <dcterms:modified xsi:type="dcterms:W3CDTF">2024-09-04T08:56:25Z</dcterms:modified>
</cp:coreProperties>
</file>